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 id="2147483740" r:id="rId2"/>
    <p:sldMasterId id="2147483741" r:id="rId3"/>
    <p:sldMasterId id="2147483742" r:id="rId4"/>
    <p:sldMasterId id="2147483743" r:id="rId5"/>
    <p:sldMasterId id="2147483744" r:id="rId6"/>
  </p:sldMasterIdLst>
  <p:notesMasterIdLst>
    <p:notesMasterId r:id="rId49"/>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9" r:id="rId43"/>
    <p:sldId id="293" r:id="rId44"/>
    <p:sldId id="294" r:id="rId45"/>
    <p:sldId id="295" r:id="rId46"/>
    <p:sldId id="296" r:id="rId47"/>
    <p:sldId id="297" r:id="rId48"/>
  </p:sldIdLst>
  <p:sldSz cx="9363075" cy="5257800"/>
  <p:notesSz cx="6858000" cy="9144000"/>
  <p:embeddedFontLst>
    <p:embeddedFont>
      <p:font typeface="Oswald" panose="020B0604020202020204" charset="0"/>
      <p:regular r:id="rId50"/>
      <p:bold r:id="rId51"/>
    </p:embeddedFont>
    <p:embeddedFont>
      <p:font typeface="Helvetica Neue" panose="020B0604020202020204" charset="0"/>
      <p:regular r:id="rId52"/>
      <p:bold r:id="rId53"/>
      <p:italic r:id="rId54"/>
      <p:boldItalic r:id="rId55"/>
    </p:embeddedFont>
    <p:embeddedFont>
      <p:font typeface="Georgia" panose="02040502050405020303" pitchFamily="18" charset="0"/>
      <p:regular r:id="rId56"/>
      <p:bold r:id="rId57"/>
      <p:italic r:id="rId58"/>
      <p:boldItalic r:id="rId59"/>
    </p:embeddedFont>
    <p:embeddedFont>
      <p:font typeface="Cabin"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4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7.fntdata"/><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0.fntdata"/><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5.fntdata"/><Relationship Id="rId6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9193299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80" name="Shape 4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7979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541" name="Shape 541"/>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368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551" name="Shape 551"/>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52" name="Shape 55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2711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txBox="1">
            <a:spLocks noGrp="1"/>
          </p:cNvSpPr>
          <p:nvPr>
            <p:ph type="body" idx="1"/>
          </p:nvPr>
        </p:nvSpPr>
        <p:spPr>
          <a:xfrm>
            <a:off x="685800" y="4343400"/>
            <a:ext cx="5485800" cy="4114200"/>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559" name="Shape 559"/>
          <p:cNvSpPr/>
          <p:nvPr/>
        </p:nvSpPr>
        <p:spPr>
          <a:xfrm>
            <a:off x="3884760" y="8685360"/>
            <a:ext cx="2971200" cy="4566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60" name="Shape 5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1294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txBox="1">
            <a:spLocks noGrp="1"/>
          </p:cNvSpPr>
          <p:nvPr>
            <p:ph type="body" idx="1"/>
          </p:nvPr>
        </p:nvSpPr>
        <p:spPr>
          <a:xfrm>
            <a:off x="685800" y="4343400"/>
            <a:ext cx="5485800" cy="4114200"/>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567" name="Shape 567"/>
          <p:cNvSpPr/>
          <p:nvPr/>
        </p:nvSpPr>
        <p:spPr>
          <a:xfrm>
            <a:off x="3884760" y="8685360"/>
            <a:ext cx="2971200" cy="4566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68" name="Shape 5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099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85800" y="4343400"/>
            <a:ext cx="5485800" cy="4114200"/>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586" name="Shape 586"/>
          <p:cNvSpPr/>
          <p:nvPr/>
        </p:nvSpPr>
        <p:spPr>
          <a:xfrm>
            <a:off x="3884760" y="8685360"/>
            <a:ext cx="2971200" cy="4566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87" name="Shape 58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7947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95" name="Shape 59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5385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601" name="Shape 601"/>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02" name="Shape 60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3358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Shape 608"/>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609" name="Shape 609"/>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10" name="Shape 61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446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620" name="Shape 620"/>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1" name="Shape 62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2522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630" name="Shape 630"/>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31" name="Shape 63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11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86" name="Shape 4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017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638" name="Shape 638"/>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39" name="Shape 63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2501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660" name="Shape 660"/>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61" name="Shape 66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422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669" name="Shape 669"/>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70" name="Shape 67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0254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684" name="Shape 684"/>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85" name="Shape 68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135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692" name="Shape 692"/>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93" name="Shape 6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7729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700" name="Shape 700"/>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01" name="Shape 70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7445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Shape 712"/>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713" name="Shape 713"/>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14" name="Shape 7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491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721" name="Shape 721"/>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22" name="Shape 72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430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txBox="1">
            <a:spLocks noGrp="1"/>
          </p:cNvSpPr>
          <p:nvPr>
            <p:ph type="body" idx="1"/>
          </p:nvPr>
        </p:nvSpPr>
        <p:spPr>
          <a:xfrm>
            <a:off x="685800" y="4343400"/>
            <a:ext cx="5485800" cy="4114200"/>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729" name="Shape 729"/>
          <p:cNvSpPr/>
          <p:nvPr/>
        </p:nvSpPr>
        <p:spPr>
          <a:xfrm>
            <a:off x="3884760" y="8685360"/>
            <a:ext cx="2971200" cy="4566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0" name="Shape 7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8397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5800" cy="4114200"/>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743" name="Shape 743"/>
          <p:cNvSpPr/>
          <p:nvPr/>
        </p:nvSpPr>
        <p:spPr>
          <a:xfrm>
            <a:off x="3884760" y="8685360"/>
            <a:ext cx="2971200" cy="4566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44" name="Shape 7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2965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93" name="Shape 4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0649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60" name="Shape 7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0813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766" name="Shape 766"/>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67" name="Shape 7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7981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774" name="Shape 774"/>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75" name="Shape 77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2703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785" name="Shape 785"/>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86" name="Shape 7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392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793" name="Shape 793"/>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4" name="Shape 79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894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Shape 800"/>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801" name="Shape 801"/>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2" name="Shape 80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653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809" name="Shape 809"/>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10" name="Shape 81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59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809" name="Shape 809"/>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10" name="Shape 81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9332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txBox="1">
            <a:spLocks noGrp="1"/>
          </p:cNvSpPr>
          <p:nvPr>
            <p:ph type="body" idx="1"/>
          </p:nvPr>
        </p:nvSpPr>
        <p:spPr>
          <a:xfrm>
            <a:off x="685800" y="4343400"/>
            <a:ext cx="5485800" cy="4114200"/>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817" name="Shape 817"/>
          <p:cNvSpPr/>
          <p:nvPr/>
        </p:nvSpPr>
        <p:spPr>
          <a:xfrm>
            <a:off x="3884760" y="8685360"/>
            <a:ext cx="2971200" cy="4566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18" name="Shape 8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549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30" name="Shape 830"/>
          <p:cNvSpPr txBox="1">
            <a:spLocks noGrp="1"/>
          </p:cNvSpPr>
          <p:nvPr>
            <p:ph type="body" idx="1"/>
          </p:nvPr>
        </p:nvSpPr>
        <p:spPr>
          <a:xfrm>
            <a:off x="914400" y="4343400"/>
            <a:ext cx="50292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4224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99" name="Shape 49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853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Shape 83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837" name="Shape 8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3800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txBox="1">
            <a:spLocks noGrp="1"/>
          </p:cNvSpPr>
          <p:nvPr>
            <p:ph type="body" idx="1"/>
          </p:nvPr>
        </p:nvSpPr>
        <p:spPr>
          <a:xfrm>
            <a:off x="685800" y="4343400"/>
            <a:ext cx="5485800" cy="4114200"/>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843" name="Shape 843"/>
          <p:cNvSpPr/>
          <p:nvPr/>
        </p:nvSpPr>
        <p:spPr>
          <a:xfrm>
            <a:off x="3884760" y="8685360"/>
            <a:ext cx="2971200" cy="4566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44" name="Shape 8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6190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1" name="Shape 851"/>
          <p:cNvSpPr txBox="1">
            <a:spLocks noGrp="1"/>
          </p:cNvSpPr>
          <p:nvPr>
            <p:ph type="body" idx="1"/>
          </p:nvPr>
        </p:nvSpPr>
        <p:spPr>
          <a:xfrm>
            <a:off x="914400" y="4343400"/>
            <a:ext cx="50292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37999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6" name="Shape 50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117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13" name="Shape 51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7697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521" name="Shape 521"/>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22" name="Shape 52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3940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txBox="1">
            <a:spLocks noGrp="1"/>
          </p:cNvSpPr>
          <p:nvPr>
            <p:ph type="body" idx="1"/>
          </p:nvPr>
        </p:nvSpPr>
        <p:spPr>
          <a:xfrm>
            <a:off x="685800" y="4343400"/>
            <a:ext cx="5485679" cy="4114079"/>
          </a:xfrm>
          <a:prstGeom prst="rect">
            <a:avLst/>
          </a:prstGeom>
          <a:noFill/>
          <a:ln>
            <a:noFill/>
          </a:ln>
        </p:spPr>
        <p:txBody>
          <a:bodyPr lIns="0" tIns="0" rIns="0" bIns="0" anchor="t" anchorCtr="0">
            <a:noAutofit/>
          </a:bodyPr>
          <a:lstStyle/>
          <a:p>
            <a:pPr marL="0" marR="0" lvl="0" indent="0" algn="l" rtl="0">
              <a:spcBef>
                <a:spcPts val="0"/>
              </a:spcBef>
              <a:buNone/>
            </a:pPr>
            <a:endParaRPr sz="2000" b="0" i="0" u="none" strike="noStrike" cap="none">
              <a:solidFill>
                <a:srgbClr val="000000"/>
              </a:solidFill>
              <a:latin typeface="Arial"/>
              <a:ea typeface="Arial"/>
              <a:cs typeface="Arial"/>
              <a:sym typeface="Arial"/>
            </a:endParaRPr>
          </a:p>
        </p:txBody>
      </p:sp>
      <p:sp>
        <p:nvSpPr>
          <p:cNvPr id="527" name="Shape 527"/>
          <p:cNvSpPr/>
          <p:nvPr/>
        </p:nvSpPr>
        <p:spPr>
          <a:xfrm>
            <a:off x="3884760" y="8685360"/>
            <a:ext cx="2971080" cy="45648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28" name="Shape 52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52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35" name="Shape 53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060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6.xml"/><Relationship Id="rId4" Type="http://schemas.openxmlformats.org/officeDocument/2006/relationships/image" Target="../media/image23.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cSld name="Title, Content over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45" name="Shape 45"/>
          <p:cNvSpPr txBox="1">
            <a:spLocks noGrp="1"/>
          </p:cNvSpPr>
          <p:nvPr>
            <p:ph type="body" idx="1"/>
          </p:nvPr>
        </p:nvSpPr>
        <p:spPr>
          <a:xfrm>
            <a:off x="468000" y="1230120"/>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46" name="Shape 46"/>
          <p:cNvSpPr txBox="1">
            <a:spLocks noGrp="1"/>
          </p:cNvSpPr>
          <p:nvPr>
            <p:ph type="body" idx="2"/>
          </p:nvPr>
        </p:nvSpPr>
        <p:spPr>
          <a:xfrm>
            <a:off x="468000" y="2822759"/>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cSld name="Title, 4 Content">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49" name="Shape 49"/>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50" name="Shape 50"/>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51" name="Shape 51"/>
          <p:cNvSpPr txBox="1">
            <a:spLocks noGrp="1"/>
          </p:cNvSpPr>
          <p:nvPr>
            <p:ph type="body" idx="3"/>
          </p:nvPr>
        </p:nvSpPr>
        <p:spPr>
          <a:xfrm>
            <a:off x="4785839"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52" name="Shape 52"/>
          <p:cNvSpPr txBox="1">
            <a:spLocks noGrp="1"/>
          </p:cNvSpPr>
          <p:nvPr>
            <p:ph type="body" idx="4"/>
          </p:nvPr>
        </p:nvSpPr>
        <p:spPr>
          <a:xfrm>
            <a:off x="468000"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6 Content">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55" name="Shape 55"/>
          <p:cNvSpPr txBox="1">
            <a:spLocks noGrp="1"/>
          </p:cNvSpPr>
          <p:nvPr>
            <p:ph type="body" idx="1"/>
          </p:nvPr>
        </p:nvSpPr>
        <p:spPr>
          <a:xfrm>
            <a:off x="468000"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56" name="Shape 56"/>
          <p:cNvSpPr txBox="1">
            <a:spLocks noGrp="1"/>
          </p:cNvSpPr>
          <p:nvPr>
            <p:ph type="body" idx="2"/>
          </p:nvPr>
        </p:nvSpPr>
        <p:spPr>
          <a:xfrm>
            <a:off x="3317039"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57" name="Shape 57"/>
          <p:cNvSpPr txBox="1">
            <a:spLocks noGrp="1"/>
          </p:cNvSpPr>
          <p:nvPr>
            <p:ph type="body" idx="3"/>
          </p:nvPr>
        </p:nvSpPr>
        <p:spPr>
          <a:xfrm>
            <a:off x="6166080"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58" name="Shape 58"/>
          <p:cNvSpPr txBox="1">
            <a:spLocks noGrp="1"/>
          </p:cNvSpPr>
          <p:nvPr>
            <p:ph type="body" idx="4"/>
          </p:nvPr>
        </p:nvSpPr>
        <p:spPr>
          <a:xfrm>
            <a:off x="6166080"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59" name="Shape 59"/>
          <p:cNvSpPr txBox="1">
            <a:spLocks noGrp="1"/>
          </p:cNvSpPr>
          <p:nvPr>
            <p:ph type="body" idx="5"/>
          </p:nvPr>
        </p:nvSpPr>
        <p:spPr>
          <a:xfrm>
            <a:off x="3317039"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60" name="Shape 60"/>
          <p:cNvSpPr txBox="1">
            <a:spLocks noGrp="1"/>
          </p:cNvSpPr>
          <p:nvPr>
            <p:ph type="body" idx="6"/>
          </p:nvPr>
        </p:nvSpPr>
        <p:spPr>
          <a:xfrm>
            <a:off x="468000"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Shape 6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69" name="Shape 69"/>
          <p:cNvSpPr txBox="1">
            <a:spLocks noGrp="1"/>
          </p:cNvSpPr>
          <p:nvPr>
            <p:ph type="subTitle" idx="1"/>
          </p:nvPr>
        </p:nvSpPr>
        <p:spPr>
          <a:xfrm>
            <a:off x="468000" y="1230120"/>
            <a:ext cx="8426520" cy="304884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72" name="Shape 72"/>
          <p:cNvSpPr txBox="1">
            <a:spLocks noGrp="1"/>
          </p:cNvSpPr>
          <p:nvPr>
            <p:ph type="body" idx="1"/>
          </p:nvPr>
        </p:nvSpPr>
        <p:spPr>
          <a:xfrm>
            <a:off x="468000" y="1230120"/>
            <a:ext cx="84265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75" name="Shape 75"/>
          <p:cNvSpPr txBox="1">
            <a:spLocks noGrp="1"/>
          </p:cNvSpPr>
          <p:nvPr>
            <p:ph type="body" idx="1"/>
          </p:nvPr>
        </p:nvSpPr>
        <p:spPr>
          <a:xfrm>
            <a:off x="468000"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6" name="Shape 76"/>
          <p:cNvSpPr txBox="1">
            <a:spLocks noGrp="1"/>
          </p:cNvSpPr>
          <p:nvPr>
            <p:ph type="body" idx="2"/>
          </p:nvPr>
        </p:nvSpPr>
        <p:spPr>
          <a:xfrm>
            <a:off x="4785839"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Shape 79"/>
        <p:cNvGrpSpPr/>
        <p:nvPr/>
      </p:nvGrpSpPr>
      <p:grpSpPr>
        <a:xfrm>
          <a:off x="0" y="0"/>
          <a:ext cx="0" cy="0"/>
          <a:chOff x="0" y="0"/>
          <a:chExt cx="0" cy="0"/>
        </a:xfrm>
      </p:grpSpPr>
      <p:sp>
        <p:nvSpPr>
          <p:cNvPr id="80" name="Shape 80"/>
          <p:cNvSpPr txBox="1">
            <a:spLocks noGrp="1"/>
          </p:cNvSpPr>
          <p:nvPr>
            <p:ph type="subTitle" idx="1"/>
          </p:nvPr>
        </p:nvSpPr>
        <p:spPr>
          <a:xfrm>
            <a:off x="468000" y="209519"/>
            <a:ext cx="8426520" cy="406980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cSld name="Title, 2 Content and Conten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83" name="Shape 83"/>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84" name="Shape 84"/>
          <p:cNvSpPr txBox="1">
            <a:spLocks noGrp="1"/>
          </p:cNvSpPr>
          <p:nvPr>
            <p:ph type="body" idx="2"/>
          </p:nvPr>
        </p:nvSpPr>
        <p:spPr>
          <a:xfrm>
            <a:off x="468000"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85" name="Shape 85"/>
          <p:cNvSpPr txBox="1">
            <a:spLocks noGrp="1"/>
          </p:cNvSpPr>
          <p:nvPr>
            <p:ph type="body" idx="3"/>
          </p:nvPr>
        </p:nvSpPr>
        <p:spPr>
          <a:xfrm>
            <a:off x="4785839"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6" name="Shape 16"/>
          <p:cNvSpPr txBox="1">
            <a:spLocks noGrp="1"/>
          </p:cNvSpPr>
          <p:nvPr>
            <p:ph type="subTitle" idx="1"/>
          </p:nvPr>
        </p:nvSpPr>
        <p:spPr>
          <a:xfrm>
            <a:off x="468000" y="1230120"/>
            <a:ext cx="8426520" cy="304884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88" name="Shape 88"/>
          <p:cNvSpPr txBox="1">
            <a:spLocks noGrp="1"/>
          </p:cNvSpPr>
          <p:nvPr>
            <p:ph type="body" idx="1"/>
          </p:nvPr>
        </p:nvSpPr>
        <p:spPr>
          <a:xfrm>
            <a:off x="468000"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89" name="Shape 89"/>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0" name="Shape 90"/>
          <p:cNvSpPr txBox="1">
            <a:spLocks noGrp="1"/>
          </p:cNvSpPr>
          <p:nvPr>
            <p:ph type="body" idx="3"/>
          </p:nvPr>
        </p:nvSpPr>
        <p:spPr>
          <a:xfrm>
            <a:off x="4785839"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cSld name="Title, 2 Content over Content">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93" name="Shape 93"/>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4" name="Shape 94"/>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5" name="Shape 95"/>
          <p:cNvSpPr txBox="1">
            <a:spLocks noGrp="1"/>
          </p:cNvSpPr>
          <p:nvPr>
            <p:ph type="body" idx="3"/>
          </p:nvPr>
        </p:nvSpPr>
        <p:spPr>
          <a:xfrm>
            <a:off x="468000" y="2822759"/>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cSld name="Title, Content over Conte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98" name="Shape 98"/>
          <p:cNvSpPr txBox="1">
            <a:spLocks noGrp="1"/>
          </p:cNvSpPr>
          <p:nvPr>
            <p:ph type="body" idx="1"/>
          </p:nvPr>
        </p:nvSpPr>
        <p:spPr>
          <a:xfrm>
            <a:off x="468000" y="1230120"/>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9" name="Shape 99"/>
          <p:cNvSpPr txBox="1">
            <a:spLocks noGrp="1"/>
          </p:cNvSpPr>
          <p:nvPr>
            <p:ph type="body" idx="2"/>
          </p:nvPr>
        </p:nvSpPr>
        <p:spPr>
          <a:xfrm>
            <a:off x="468000" y="2822759"/>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4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02" name="Shape 102"/>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03" name="Shape 103"/>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04" name="Shape 104"/>
          <p:cNvSpPr txBox="1">
            <a:spLocks noGrp="1"/>
          </p:cNvSpPr>
          <p:nvPr>
            <p:ph type="body" idx="3"/>
          </p:nvPr>
        </p:nvSpPr>
        <p:spPr>
          <a:xfrm>
            <a:off x="4785839"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05" name="Shape 105"/>
          <p:cNvSpPr txBox="1">
            <a:spLocks noGrp="1"/>
          </p:cNvSpPr>
          <p:nvPr>
            <p:ph type="body" idx="4"/>
          </p:nvPr>
        </p:nvSpPr>
        <p:spPr>
          <a:xfrm>
            <a:off x="468000"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6 Content">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08" name="Shape 108"/>
          <p:cNvSpPr txBox="1">
            <a:spLocks noGrp="1"/>
          </p:cNvSpPr>
          <p:nvPr>
            <p:ph type="body" idx="1"/>
          </p:nvPr>
        </p:nvSpPr>
        <p:spPr>
          <a:xfrm>
            <a:off x="468000"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09" name="Shape 109"/>
          <p:cNvSpPr txBox="1">
            <a:spLocks noGrp="1"/>
          </p:cNvSpPr>
          <p:nvPr>
            <p:ph type="body" idx="2"/>
          </p:nvPr>
        </p:nvSpPr>
        <p:spPr>
          <a:xfrm>
            <a:off x="3317039"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10" name="Shape 110"/>
          <p:cNvSpPr txBox="1">
            <a:spLocks noGrp="1"/>
          </p:cNvSpPr>
          <p:nvPr>
            <p:ph type="body" idx="3"/>
          </p:nvPr>
        </p:nvSpPr>
        <p:spPr>
          <a:xfrm>
            <a:off x="6166080"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11" name="Shape 111"/>
          <p:cNvSpPr txBox="1">
            <a:spLocks noGrp="1"/>
          </p:cNvSpPr>
          <p:nvPr>
            <p:ph type="body" idx="4"/>
          </p:nvPr>
        </p:nvSpPr>
        <p:spPr>
          <a:xfrm>
            <a:off x="6166080"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12" name="Shape 112"/>
          <p:cNvSpPr txBox="1">
            <a:spLocks noGrp="1"/>
          </p:cNvSpPr>
          <p:nvPr>
            <p:ph type="body" idx="5"/>
          </p:nvPr>
        </p:nvSpPr>
        <p:spPr>
          <a:xfrm>
            <a:off x="3317039"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13" name="Shape 113"/>
          <p:cNvSpPr txBox="1">
            <a:spLocks noGrp="1"/>
          </p:cNvSpPr>
          <p:nvPr>
            <p:ph type="body" idx="6"/>
          </p:nvPr>
        </p:nvSpPr>
        <p:spPr>
          <a:xfrm>
            <a:off x="468000"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Shape 12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24" name="Shape 124"/>
          <p:cNvSpPr txBox="1">
            <a:spLocks noGrp="1"/>
          </p:cNvSpPr>
          <p:nvPr>
            <p:ph type="subTitle" idx="1"/>
          </p:nvPr>
        </p:nvSpPr>
        <p:spPr>
          <a:xfrm>
            <a:off x="468000" y="1230120"/>
            <a:ext cx="8426520" cy="304884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27" name="Shape 127"/>
          <p:cNvSpPr txBox="1">
            <a:spLocks noGrp="1"/>
          </p:cNvSpPr>
          <p:nvPr>
            <p:ph type="body" idx="1"/>
          </p:nvPr>
        </p:nvSpPr>
        <p:spPr>
          <a:xfrm>
            <a:off x="468000" y="1230120"/>
            <a:ext cx="84265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30" name="Shape 130"/>
          <p:cNvSpPr txBox="1">
            <a:spLocks noGrp="1"/>
          </p:cNvSpPr>
          <p:nvPr>
            <p:ph type="body" idx="1"/>
          </p:nvPr>
        </p:nvSpPr>
        <p:spPr>
          <a:xfrm>
            <a:off x="468000"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31" name="Shape 131"/>
          <p:cNvSpPr txBox="1">
            <a:spLocks noGrp="1"/>
          </p:cNvSpPr>
          <p:nvPr>
            <p:ph type="body" idx="2"/>
          </p:nvPr>
        </p:nvSpPr>
        <p:spPr>
          <a:xfrm>
            <a:off x="4785839"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9" name="Shape 19"/>
          <p:cNvSpPr txBox="1">
            <a:spLocks noGrp="1"/>
          </p:cNvSpPr>
          <p:nvPr>
            <p:ph type="body" idx="1"/>
          </p:nvPr>
        </p:nvSpPr>
        <p:spPr>
          <a:xfrm>
            <a:off x="468000" y="1230120"/>
            <a:ext cx="84265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Shape 134"/>
        <p:cNvGrpSpPr/>
        <p:nvPr/>
      </p:nvGrpSpPr>
      <p:grpSpPr>
        <a:xfrm>
          <a:off x="0" y="0"/>
          <a:ext cx="0" cy="0"/>
          <a:chOff x="0" y="0"/>
          <a:chExt cx="0" cy="0"/>
        </a:xfrm>
      </p:grpSpPr>
      <p:sp>
        <p:nvSpPr>
          <p:cNvPr id="135" name="Shape 135"/>
          <p:cNvSpPr txBox="1">
            <a:spLocks noGrp="1"/>
          </p:cNvSpPr>
          <p:nvPr>
            <p:ph type="subTitle" idx="1"/>
          </p:nvPr>
        </p:nvSpPr>
        <p:spPr>
          <a:xfrm>
            <a:off x="468000" y="209519"/>
            <a:ext cx="8426520" cy="406980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cSld name="Title, 2 Content and Content">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38" name="Shape 138"/>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39" name="Shape 139"/>
          <p:cNvSpPr txBox="1">
            <a:spLocks noGrp="1"/>
          </p:cNvSpPr>
          <p:nvPr>
            <p:ph type="body" idx="2"/>
          </p:nvPr>
        </p:nvSpPr>
        <p:spPr>
          <a:xfrm>
            <a:off x="468000"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40" name="Shape 140"/>
          <p:cNvSpPr txBox="1">
            <a:spLocks noGrp="1"/>
          </p:cNvSpPr>
          <p:nvPr>
            <p:ph type="body" idx="3"/>
          </p:nvPr>
        </p:nvSpPr>
        <p:spPr>
          <a:xfrm>
            <a:off x="4785839"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43" name="Shape 143"/>
          <p:cNvSpPr txBox="1">
            <a:spLocks noGrp="1"/>
          </p:cNvSpPr>
          <p:nvPr>
            <p:ph type="body" idx="1"/>
          </p:nvPr>
        </p:nvSpPr>
        <p:spPr>
          <a:xfrm>
            <a:off x="468000"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44" name="Shape 144"/>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45" name="Shape 145"/>
          <p:cNvSpPr txBox="1">
            <a:spLocks noGrp="1"/>
          </p:cNvSpPr>
          <p:nvPr>
            <p:ph type="body" idx="3"/>
          </p:nvPr>
        </p:nvSpPr>
        <p:spPr>
          <a:xfrm>
            <a:off x="4785839"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cSld name="Title, 2 Content over Content">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48" name="Shape 148"/>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49" name="Shape 149"/>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50" name="Shape 150"/>
          <p:cNvSpPr txBox="1">
            <a:spLocks noGrp="1"/>
          </p:cNvSpPr>
          <p:nvPr>
            <p:ph type="body" idx="3"/>
          </p:nvPr>
        </p:nvSpPr>
        <p:spPr>
          <a:xfrm>
            <a:off x="468000" y="2822759"/>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cSld name="Title, Content over Content">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53" name="Shape 153"/>
          <p:cNvSpPr txBox="1">
            <a:spLocks noGrp="1"/>
          </p:cNvSpPr>
          <p:nvPr>
            <p:ph type="body" idx="1"/>
          </p:nvPr>
        </p:nvSpPr>
        <p:spPr>
          <a:xfrm>
            <a:off x="468000" y="1230120"/>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54" name="Shape 154"/>
          <p:cNvSpPr txBox="1">
            <a:spLocks noGrp="1"/>
          </p:cNvSpPr>
          <p:nvPr>
            <p:ph type="body" idx="2"/>
          </p:nvPr>
        </p:nvSpPr>
        <p:spPr>
          <a:xfrm>
            <a:off x="468000" y="2822759"/>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cSld name="Title, 4 Content">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57" name="Shape 157"/>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58" name="Shape 158"/>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59" name="Shape 159"/>
          <p:cNvSpPr txBox="1">
            <a:spLocks noGrp="1"/>
          </p:cNvSpPr>
          <p:nvPr>
            <p:ph type="body" idx="3"/>
          </p:nvPr>
        </p:nvSpPr>
        <p:spPr>
          <a:xfrm>
            <a:off x="4785839"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60" name="Shape 160"/>
          <p:cNvSpPr txBox="1">
            <a:spLocks noGrp="1"/>
          </p:cNvSpPr>
          <p:nvPr>
            <p:ph type="body" idx="4"/>
          </p:nvPr>
        </p:nvSpPr>
        <p:spPr>
          <a:xfrm>
            <a:off x="468000"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6 Content">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63" name="Shape 163"/>
          <p:cNvSpPr txBox="1">
            <a:spLocks noGrp="1"/>
          </p:cNvSpPr>
          <p:nvPr>
            <p:ph type="body" idx="1"/>
          </p:nvPr>
        </p:nvSpPr>
        <p:spPr>
          <a:xfrm>
            <a:off x="468000"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64" name="Shape 164"/>
          <p:cNvSpPr txBox="1">
            <a:spLocks noGrp="1"/>
          </p:cNvSpPr>
          <p:nvPr>
            <p:ph type="body" idx="2"/>
          </p:nvPr>
        </p:nvSpPr>
        <p:spPr>
          <a:xfrm>
            <a:off x="3317039"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65" name="Shape 165"/>
          <p:cNvSpPr txBox="1">
            <a:spLocks noGrp="1"/>
          </p:cNvSpPr>
          <p:nvPr>
            <p:ph type="body" idx="3"/>
          </p:nvPr>
        </p:nvSpPr>
        <p:spPr>
          <a:xfrm>
            <a:off x="6166080"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66" name="Shape 166"/>
          <p:cNvSpPr txBox="1">
            <a:spLocks noGrp="1"/>
          </p:cNvSpPr>
          <p:nvPr>
            <p:ph type="body" idx="4"/>
          </p:nvPr>
        </p:nvSpPr>
        <p:spPr>
          <a:xfrm>
            <a:off x="6166080"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67" name="Shape 167"/>
          <p:cNvSpPr txBox="1">
            <a:spLocks noGrp="1"/>
          </p:cNvSpPr>
          <p:nvPr>
            <p:ph type="body" idx="5"/>
          </p:nvPr>
        </p:nvSpPr>
        <p:spPr>
          <a:xfrm>
            <a:off x="3317039"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68" name="Shape 168"/>
          <p:cNvSpPr txBox="1">
            <a:spLocks noGrp="1"/>
          </p:cNvSpPr>
          <p:nvPr>
            <p:ph type="body" idx="6"/>
          </p:nvPr>
        </p:nvSpPr>
        <p:spPr>
          <a:xfrm>
            <a:off x="468000"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77" name="Shape 177"/>
          <p:cNvSpPr txBox="1">
            <a:spLocks noGrp="1"/>
          </p:cNvSpPr>
          <p:nvPr>
            <p:ph type="body" idx="1"/>
          </p:nvPr>
        </p:nvSpPr>
        <p:spPr>
          <a:xfrm>
            <a:off x="468000" y="1230120"/>
            <a:ext cx="84265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Shape 178"/>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81" name="Shape 181"/>
          <p:cNvSpPr txBox="1">
            <a:spLocks noGrp="1"/>
          </p:cNvSpPr>
          <p:nvPr>
            <p:ph type="subTitle" idx="1"/>
          </p:nvPr>
        </p:nvSpPr>
        <p:spPr>
          <a:xfrm>
            <a:off x="468000" y="1230120"/>
            <a:ext cx="8426520" cy="304884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2" name="Shape 22"/>
          <p:cNvSpPr txBox="1">
            <a:spLocks noGrp="1"/>
          </p:cNvSpPr>
          <p:nvPr>
            <p:ph type="body" idx="1"/>
          </p:nvPr>
        </p:nvSpPr>
        <p:spPr>
          <a:xfrm>
            <a:off x="468000"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3" name="Shape 23"/>
          <p:cNvSpPr txBox="1">
            <a:spLocks noGrp="1"/>
          </p:cNvSpPr>
          <p:nvPr>
            <p:ph type="body" idx="2"/>
          </p:nvPr>
        </p:nvSpPr>
        <p:spPr>
          <a:xfrm>
            <a:off x="4785839"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84" name="Shape 184"/>
          <p:cNvSpPr txBox="1">
            <a:spLocks noGrp="1"/>
          </p:cNvSpPr>
          <p:nvPr>
            <p:ph type="body" idx="1"/>
          </p:nvPr>
        </p:nvSpPr>
        <p:spPr>
          <a:xfrm>
            <a:off x="468000"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85" name="Shape 185"/>
          <p:cNvSpPr txBox="1">
            <a:spLocks noGrp="1"/>
          </p:cNvSpPr>
          <p:nvPr>
            <p:ph type="body" idx="2"/>
          </p:nvPr>
        </p:nvSpPr>
        <p:spPr>
          <a:xfrm>
            <a:off x="4785839"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Shape 188"/>
        <p:cNvGrpSpPr/>
        <p:nvPr/>
      </p:nvGrpSpPr>
      <p:grpSpPr>
        <a:xfrm>
          <a:off x="0" y="0"/>
          <a:ext cx="0" cy="0"/>
          <a:chOff x="0" y="0"/>
          <a:chExt cx="0" cy="0"/>
        </a:xfrm>
      </p:grpSpPr>
      <p:sp>
        <p:nvSpPr>
          <p:cNvPr id="189" name="Shape 189"/>
          <p:cNvSpPr txBox="1">
            <a:spLocks noGrp="1"/>
          </p:cNvSpPr>
          <p:nvPr>
            <p:ph type="subTitle" idx="1"/>
          </p:nvPr>
        </p:nvSpPr>
        <p:spPr>
          <a:xfrm>
            <a:off x="468000" y="209519"/>
            <a:ext cx="8426520" cy="406980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cSld name="Title, 2 Content and Content">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92" name="Shape 192"/>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93" name="Shape 193"/>
          <p:cNvSpPr txBox="1">
            <a:spLocks noGrp="1"/>
          </p:cNvSpPr>
          <p:nvPr>
            <p:ph type="body" idx="2"/>
          </p:nvPr>
        </p:nvSpPr>
        <p:spPr>
          <a:xfrm>
            <a:off x="468000"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94" name="Shape 194"/>
          <p:cNvSpPr txBox="1">
            <a:spLocks noGrp="1"/>
          </p:cNvSpPr>
          <p:nvPr>
            <p:ph type="body" idx="3"/>
          </p:nvPr>
        </p:nvSpPr>
        <p:spPr>
          <a:xfrm>
            <a:off x="4785839"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97" name="Shape 197"/>
          <p:cNvSpPr txBox="1">
            <a:spLocks noGrp="1"/>
          </p:cNvSpPr>
          <p:nvPr>
            <p:ph type="body" idx="1"/>
          </p:nvPr>
        </p:nvSpPr>
        <p:spPr>
          <a:xfrm>
            <a:off x="468000"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98" name="Shape 198"/>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99" name="Shape 199"/>
          <p:cNvSpPr txBox="1">
            <a:spLocks noGrp="1"/>
          </p:cNvSpPr>
          <p:nvPr>
            <p:ph type="body" idx="3"/>
          </p:nvPr>
        </p:nvSpPr>
        <p:spPr>
          <a:xfrm>
            <a:off x="4785839"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cSld name="Title, 2 Content over Content">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02" name="Shape 202"/>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03" name="Shape 203"/>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04" name="Shape 204"/>
          <p:cNvSpPr txBox="1">
            <a:spLocks noGrp="1"/>
          </p:cNvSpPr>
          <p:nvPr>
            <p:ph type="body" idx="3"/>
          </p:nvPr>
        </p:nvSpPr>
        <p:spPr>
          <a:xfrm>
            <a:off x="468000" y="2822759"/>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cSld name="Title, Content over Content">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07" name="Shape 207"/>
          <p:cNvSpPr txBox="1">
            <a:spLocks noGrp="1"/>
          </p:cNvSpPr>
          <p:nvPr>
            <p:ph type="body" idx="1"/>
          </p:nvPr>
        </p:nvSpPr>
        <p:spPr>
          <a:xfrm>
            <a:off x="468000" y="1230120"/>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08" name="Shape 208"/>
          <p:cNvSpPr txBox="1">
            <a:spLocks noGrp="1"/>
          </p:cNvSpPr>
          <p:nvPr>
            <p:ph type="body" idx="2"/>
          </p:nvPr>
        </p:nvSpPr>
        <p:spPr>
          <a:xfrm>
            <a:off x="468000" y="2822759"/>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cSld name="Title, 4 Content">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11" name="Shape 211"/>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12" name="Shape 212"/>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13" name="Shape 213"/>
          <p:cNvSpPr txBox="1">
            <a:spLocks noGrp="1"/>
          </p:cNvSpPr>
          <p:nvPr>
            <p:ph type="body" idx="3"/>
          </p:nvPr>
        </p:nvSpPr>
        <p:spPr>
          <a:xfrm>
            <a:off x="4785839"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14" name="Shape 214"/>
          <p:cNvSpPr txBox="1">
            <a:spLocks noGrp="1"/>
          </p:cNvSpPr>
          <p:nvPr>
            <p:ph type="body" idx="4"/>
          </p:nvPr>
        </p:nvSpPr>
        <p:spPr>
          <a:xfrm>
            <a:off x="468000"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6 Content">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17" name="Shape 217"/>
          <p:cNvSpPr txBox="1">
            <a:spLocks noGrp="1"/>
          </p:cNvSpPr>
          <p:nvPr>
            <p:ph type="body" idx="1"/>
          </p:nvPr>
        </p:nvSpPr>
        <p:spPr>
          <a:xfrm>
            <a:off x="468000"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18" name="Shape 218"/>
          <p:cNvSpPr txBox="1">
            <a:spLocks noGrp="1"/>
          </p:cNvSpPr>
          <p:nvPr>
            <p:ph type="body" idx="2"/>
          </p:nvPr>
        </p:nvSpPr>
        <p:spPr>
          <a:xfrm>
            <a:off x="3317039"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19" name="Shape 219"/>
          <p:cNvSpPr txBox="1">
            <a:spLocks noGrp="1"/>
          </p:cNvSpPr>
          <p:nvPr>
            <p:ph type="body" idx="3"/>
          </p:nvPr>
        </p:nvSpPr>
        <p:spPr>
          <a:xfrm>
            <a:off x="6166080"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20" name="Shape 220"/>
          <p:cNvSpPr txBox="1">
            <a:spLocks noGrp="1"/>
          </p:cNvSpPr>
          <p:nvPr>
            <p:ph type="body" idx="4"/>
          </p:nvPr>
        </p:nvSpPr>
        <p:spPr>
          <a:xfrm>
            <a:off x="6166080"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21" name="Shape 221"/>
          <p:cNvSpPr txBox="1">
            <a:spLocks noGrp="1"/>
          </p:cNvSpPr>
          <p:nvPr>
            <p:ph type="body" idx="5"/>
          </p:nvPr>
        </p:nvSpPr>
        <p:spPr>
          <a:xfrm>
            <a:off x="3317039"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22" name="Shape 222"/>
          <p:cNvSpPr txBox="1">
            <a:spLocks noGrp="1"/>
          </p:cNvSpPr>
          <p:nvPr>
            <p:ph type="body" idx="6"/>
          </p:nvPr>
        </p:nvSpPr>
        <p:spPr>
          <a:xfrm>
            <a:off x="468000"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Shape 22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34" name="Shape 234"/>
          <p:cNvSpPr txBox="1">
            <a:spLocks noGrp="1"/>
          </p:cNvSpPr>
          <p:nvPr>
            <p:ph type="body" idx="1"/>
          </p:nvPr>
        </p:nvSpPr>
        <p:spPr>
          <a:xfrm>
            <a:off x="468000" y="1230120"/>
            <a:ext cx="84265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37" name="Shape 237"/>
          <p:cNvSpPr txBox="1">
            <a:spLocks noGrp="1"/>
          </p:cNvSpPr>
          <p:nvPr>
            <p:ph type="body" idx="1"/>
          </p:nvPr>
        </p:nvSpPr>
        <p:spPr>
          <a:xfrm>
            <a:off x="468000"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38" name="Shape 238"/>
          <p:cNvSpPr txBox="1">
            <a:spLocks noGrp="1"/>
          </p:cNvSpPr>
          <p:nvPr>
            <p:ph type="body" idx="2"/>
          </p:nvPr>
        </p:nvSpPr>
        <p:spPr>
          <a:xfrm>
            <a:off x="4785839"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Shape 241"/>
        <p:cNvGrpSpPr/>
        <p:nvPr/>
      </p:nvGrpSpPr>
      <p:grpSpPr>
        <a:xfrm>
          <a:off x="0" y="0"/>
          <a:ext cx="0" cy="0"/>
          <a:chOff x="0" y="0"/>
          <a:chExt cx="0" cy="0"/>
        </a:xfrm>
      </p:grpSpPr>
      <p:sp>
        <p:nvSpPr>
          <p:cNvPr id="242" name="Shape 242"/>
          <p:cNvSpPr txBox="1">
            <a:spLocks noGrp="1"/>
          </p:cNvSpPr>
          <p:nvPr>
            <p:ph type="subTitle" idx="1"/>
          </p:nvPr>
        </p:nvSpPr>
        <p:spPr>
          <a:xfrm>
            <a:off x="468000" y="209519"/>
            <a:ext cx="8426520" cy="406980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cSld name="Title, 2 Content and Content">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45" name="Shape 245"/>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46" name="Shape 246"/>
          <p:cNvSpPr txBox="1">
            <a:spLocks noGrp="1"/>
          </p:cNvSpPr>
          <p:nvPr>
            <p:ph type="body" idx="2"/>
          </p:nvPr>
        </p:nvSpPr>
        <p:spPr>
          <a:xfrm>
            <a:off x="468000"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47" name="Shape 247"/>
          <p:cNvSpPr txBox="1">
            <a:spLocks noGrp="1"/>
          </p:cNvSpPr>
          <p:nvPr>
            <p:ph type="body" idx="3"/>
          </p:nvPr>
        </p:nvSpPr>
        <p:spPr>
          <a:xfrm>
            <a:off x="4785839"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50" name="Shape 250"/>
          <p:cNvSpPr txBox="1">
            <a:spLocks noGrp="1"/>
          </p:cNvSpPr>
          <p:nvPr>
            <p:ph type="body" idx="1"/>
          </p:nvPr>
        </p:nvSpPr>
        <p:spPr>
          <a:xfrm>
            <a:off x="468000"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51" name="Shape 251"/>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52" name="Shape 252"/>
          <p:cNvSpPr txBox="1">
            <a:spLocks noGrp="1"/>
          </p:cNvSpPr>
          <p:nvPr>
            <p:ph type="body" idx="3"/>
          </p:nvPr>
        </p:nvSpPr>
        <p:spPr>
          <a:xfrm>
            <a:off x="4785839"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OverTx">
  <p:cSld name="Title, 2 Content over Content">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55" name="Shape 255"/>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56" name="Shape 256"/>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57" name="Shape 257"/>
          <p:cNvSpPr txBox="1">
            <a:spLocks noGrp="1"/>
          </p:cNvSpPr>
          <p:nvPr>
            <p:ph type="body" idx="3"/>
          </p:nvPr>
        </p:nvSpPr>
        <p:spPr>
          <a:xfrm>
            <a:off x="468000" y="2822759"/>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cSld name="Title, Content over Content">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60" name="Shape 260"/>
          <p:cNvSpPr txBox="1">
            <a:spLocks noGrp="1"/>
          </p:cNvSpPr>
          <p:nvPr>
            <p:ph type="body" idx="1"/>
          </p:nvPr>
        </p:nvSpPr>
        <p:spPr>
          <a:xfrm>
            <a:off x="468000" y="1230120"/>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61" name="Shape 261"/>
          <p:cNvSpPr txBox="1">
            <a:spLocks noGrp="1"/>
          </p:cNvSpPr>
          <p:nvPr>
            <p:ph type="body" idx="2"/>
          </p:nvPr>
        </p:nvSpPr>
        <p:spPr>
          <a:xfrm>
            <a:off x="468000" y="2822759"/>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fourObj">
  <p:cSld name="Title, 4 Content">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64" name="Shape 264"/>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65" name="Shape 265"/>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66" name="Shape 266"/>
          <p:cNvSpPr txBox="1">
            <a:spLocks noGrp="1"/>
          </p:cNvSpPr>
          <p:nvPr>
            <p:ph type="body" idx="3"/>
          </p:nvPr>
        </p:nvSpPr>
        <p:spPr>
          <a:xfrm>
            <a:off x="4785839"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67" name="Shape 267"/>
          <p:cNvSpPr txBox="1">
            <a:spLocks noGrp="1"/>
          </p:cNvSpPr>
          <p:nvPr>
            <p:ph type="body" idx="4"/>
          </p:nvPr>
        </p:nvSpPr>
        <p:spPr>
          <a:xfrm>
            <a:off x="468000"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6 Content">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70" name="Shape 270"/>
          <p:cNvSpPr txBox="1">
            <a:spLocks noGrp="1"/>
          </p:cNvSpPr>
          <p:nvPr>
            <p:ph type="body" idx="1"/>
          </p:nvPr>
        </p:nvSpPr>
        <p:spPr>
          <a:xfrm>
            <a:off x="468000"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71" name="Shape 271"/>
          <p:cNvSpPr txBox="1">
            <a:spLocks noGrp="1"/>
          </p:cNvSpPr>
          <p:nvPr>
            <p:ph type="body" idx="2"/>
          </p:nvPr>
        </p:nvSpPr>
        <p:spPr>
          <a:xfrm>
            <a:off x="3317039"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72" name="Shape 272"/>
          <p:cNvSpPr txBox="1">
            <a:spLocks noGrp="1"/>
          </p:cNvSpPr>
          <p:nvPr>
            <p:ph type="body" idx="3"/>
          </p:nvPr>
        </p:nvSpPr>
        <p:spPr>
          <a:xfrm>
            <a:off x="6166080" y="1230120"/>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73" name="Shape 273"/>
          <p:cNvSpPr txBox="1">
            <a:spLocks noGrp="1"/>
          </p:cNvSpPr>
          <p:nvPr>
            <p:ph type="body" idx="4"/>
          </p:nvPr>
        </p:nvSpPr>
        <p:spPr>
          <a:xfrm>
            <a:off x="6166080"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74" name="Shape 274"/>
          <p:cNvSpPr txBox="1">
            <a:spLocks noGrp="1"/>
          </p:cNvSpPr>
          <p:nvPr>
            <p:ph type="body" idx="5"/>
          </p:nvPr>
        </p:nvSpPr>
        <p:spPr>
          <a:xfrm>
            <a:off x="3317039"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75" name="Shape 275"/>
          <p:cNvSpPr txBox="1">
            <a:spLocks noGrp="1"/>
          </p:cNvSpPr>
          <p:nvPr>
            <p:ph type="body" idx="6"/>
          </p:nvPr>
        </p:nvSpPr>
        <p:spPr>
          <a:xfrm>
            <a:off x="468000" y="2822759"/>
            <a:ext cx="271296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Shape 26"/>
        <p:cNvGrpSpPr/>
        <p:nvPr/>
      </p:nvGrpSpPr>
      <p:grpSpPr>
        <a:xfrm>
          <a:off x="0" y="0"/>
          <a:ext cx="0" cy="0"/>
          <a:chOff x="0" y="0"/>
          <a:chExt cx="0" cy="0"/>
        </a:xfrm>
      </p:grpSpPr>
      <p:sp>
        <p:nvSpPr>
          <p:cNvPr id="27" name="Shape 27"/>
          <p:cNvSpPr txBox="1">
            <a:spLocks noGrp="1"/>
          </p:cNvSpPr>
          <p:nvPr>
            <p:ph type="subTitle" idx="1"/>
          </p:nvPr>
        </p:nvSpPr>
        <p:spPr>
          <a:xfrm>
            <a:off x="468000" y="209519"/>
            <a:ext cx="8426520" cy="406980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281"/>
        <p:cNvGrpSpPr/>
        <p:nvPr/>
      </p:nvGrpSpPr>
      <p:grpSpPr>
        <a:xfrm>
          <a:off x="0" y="0"/>
          <a:ext cx="0" cy="0"/>
          <a:chOff x="0" y="0"/>
          <a:chExt cx="0" cy="0"/>
        </a:xfrm>
      </p:grpSpPr>
      <p:cxnSp>
        <p:nvCxnSpPr>
          <p:cNvPr id="282" name="Shape 282"/>
          <p:cNvCxnSpPr/>
          <p:nvPr/>
        </p:nvCxnSpPr>
        <p:spPr>
          <a:xfrm>
            <a:off x="457181" y="457200"/>
            <a:ext cx="8448600" cy="0"/>
          </a:xfrm>
          <a:prstGeom prst="straightConnector1">
            <a:avLst/>
          </a:prstGeom>
          <a:noFill/>
          <a:ln w="9525" cap="flat" cmpd="sng">
            <a:solidFill>
              <a:srgbClr val="FFFFFF"/>
            </a:solidFill>
            <a:prstDash val="solid"/>
            <a:miter/>
            <a:headEnd type="none" w="med" len="med"/>
            <a:tailEnd type="none" w="med" len="med"/>
          </a:ln>
        </p:spPr>
      </p:cxnSp>
      <p:cxnSp>
        <p:nvCxnSpPr>
          <p:cNvPr id="283" name="Shape 283"/>
          <p:cNvCxnSpPr/>
          <p:nvPr/>
        </p:nvCxnSpPr>
        <p:spPr>
          <a:xfrm>
            <a:off x="457181" y="877824"/>
            <a:ext cx="8448600" cy="0"/>
          </a:xfrm>
          <a:prstGeom prst="straightConnector1">
            <a:avLst/>
          </a:prstGeom>
          <a:noFill/>
          <a:ln w="9525" cap="flat" cmpd="sng">
            <a:solidFill>
              <a:srgbClr val="FFFFFF"/>
            </a:solidFill>
            <a:prstDash val="solid"/>
            <a:miter/>
            <a:headEnd type="none" w="med" len="med"/>
            <a:tailEnd type="none" w="med" len="med"/>
          </a:ln>
        </p:spPr>
      </p:cxnSp>
      <p:pic>
        <p:nvPicPr>
          <p:cNvPr id="284" name="Shape 284"/>
          <p:cNvPicPr preferRelativeResize="0"/>
          <p:nvPr/>
        </p:nvPicPr>
        <p:blipFill rotWithShape="1">
          <a:blip r:embed="rId2">
            <a:alphaModFix/>
          </a:blip>
          <a:srcRect/>
          <a:stretch/>
        </p:blipFill>
        <p:spPr>
          <a:xfrm>
            <a:off x="457180" y="548640"/>
            <a:ext cx="2039100" cy="219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285"/>
        <p:cNvGrpSpPr/>
        <p:nvPr/>
      </p:nvGrpSpPr>
      <p:grpSpPr>
        <a:xfrm>
          <a:off x="0" y="0"/>
          <a:ext cx="0" cy="0"/>
          <a:chOff x="0" y="0"/>
          <a:chExt cx="0" cy="0"/>
        </a:xfrm>
      </p:grpSpPr>
      <p:cxnSp>
        <p:nvCxnSpPr>
          <p:cNvPr id="286" name="Shape 286"/>
          <p:cNvCxnSpPr/>
          <p:nvPr/>
        </p:nvCxnSpPr>
        <p:spPr>
          <a:xfrm>
            <a:off x="457181" y="457200"/>
            <a:ext cx="8448600" cy="0"/>
          </a:xfrm>
          <a:prstGeom prst="straightConnector1">
            <a:avLst/>
          </a:prstGeom>
          <a:noFill/>
          <a:ln w="9525" cap="flat" cmpd="sng">
            <a:solidFill>
              <a:srgbClr val="FFFFFF"/>
            </a:solidFill>
            <a:prstDash val="solid"/>
            <a:miter/>
            <a:headEnd type="none" w="med" len="med"/>
            <a:tailEnd type="none" w="med" len="med"/>
          </a:ln>
        </p:spPr>
      </p:cxnSp>
      <p:cxnSp>
        <p:nvCxnSpPr>
          <p:cNvPr id="287" name="Shape 287"/>
          <p:cNvCxnSpPr/>
          <p:nvPr/>
        </p:nvCxnSpPr>
        <p:spPr>
          <a:xfrm>
            <a:off x="457181" y="877824"/>
            <a:ext cx="8448600" cy="0"/>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457181" y="1060704"/>
            <a:ext cx="8448600" cy="512100"/>
          </a:xfrm>
          <a:prstGeom prst="rect">
            <a:avLst/>
          </a:prstGeom>
          <a:noFill/>
          <a:ln>
            <a:noFill/>
          </a:ln>
        </p:spPr>
        <p:txBody>
          <a:bodyPr lIns="65825" tIns="65825" rIns="65825" bIns="65825" anchor="t" anchorCtr="0"/>
          <a:lstStyle>
            <a:lvl1pPr marL="0" marR="0" lvl="0" indent="0" algn="l" rtl="0">
              <a:lnSpc>
                <a:spcPct val="92592"/>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buFont typeface="Arial"/>
              <a:buNone/>
              <a:defRPr sz="1300"/>
            </a:lvl2pPr>
            <a:lvl3pPr marL="0" marR="0" lvl="2" indent="330200" algn="l" rtl="0">
              <a:lnSpc>
                <a:spcPct val="92592"/>
              </a:lnSpc>
              <a:spcBef>
                <a:spcPts val="0"/>
              </a:spcBef>
              <a:buFont typeface="Arial"/>
              <a:buNone/>
              <a:defRPr sz="1300"/>
            </a:lvl3pPr>
            <a:lvl4pPr marL="0" marR="0" lvl="3" indent="495300" algn="l" rtl="0">
              <a:lnSpc>
                <a:spcPct val="92592"/>
              </a:lnSpc>
              <a:spcBef>
                <a:spcPts val="0"/>
              </a:spcBef>
              <a:buFont typeface="Arial"/>
              <a:buNone/>
              <a:defRPr sz="1300"/>
            </a:lvl4pPr>
            <a:lvl5pPr marL="0" marR="0" lvl="4" indent="660400" algn="l" rtl="0">
              <a:lnSpc>
                <a:spcPct val="92592"/>
              </a:lnSpc>
              <a:spcBef>
                <a:spcPts val="0"/>
              </a:spcBef>
              <a:buFont typeface="Arial"/>
              <a:buNone/>
              <a:defRPr sz="1300"/>
            </a:lvl5pPr>
            <a:lvl6pPr marL="0" marR="0" lvl="5" indent="825500" algn="l" rtl="0">
              <a:lnSpc>
                <a:spcPct val="92592"/>
              </a:lnSpc>
              <a:spcBef>
                <a:spcPts val="0"/>
              </a:spcBef>
              <a:buFont typeface="Arial"/>
              <a:buNone/>
              <a:defRPr sz="1300"/>
            </a:lvl6pPr>
            <a:lvl7pPr marL="0" marR="0" lvl="6" indent="990600" algn="l" rtl="0">
              <a:lnSpc>
                <a:spcPct val="92592"/>
              </a:lnSpc>
              <a:spcBef>
                <a:spcPts val="0"/>
              </a:spcBef>
              <a:buFont typeface="Arial"/>
              <a:buNone/>
              <a:defRPr sz="1300"/>
            </a:lvl7pPr>
            <a:lvl8pPr marL="0" marR="0" lvl="7" indent="1155700" algn="l" rtl="0">
              <a:lnSpc>
                <a:spcPct val="92592"/>
              </a:lnSpc>
              <a:spcBef>
                <a:spcPts val="0"/>
              </a:spcBef>
              <a:buFont typeface="Arial"/>
              <a:buNone/>
              <a:defRPr sz="1300"/>
            </a:lvl8pPr>
            <a:lvl9pPr marL="0" marR="0" lvl="8" indent="1320800" algn="l" rtl="0">
              <a:lnSpc>
                <a:spcPct val="92592"/>
              </a:lnSpc>
              <a:spcBef>
                <a:spcPts val="0"/>
              </a:spcBef>
              <a:buFont typeface="Arial"/>
              <a:buNone/>
              <a:defRPr sz="1300"/>
            </a:lvl9pPr>
          </a:lstStyle>
          <a:p>
            <a:endParaRPr/>
          </a:p>
        </p:txBody>
      </p:sp>
      <p:sp>
        <p:nvSpPr>
          <p:cNvPr id="290" name="Shape 290"/>
          <p:cNvSpPr txBox="1">
            <a:spLocks noGrp="1"/>
          </p:cNvSpPr>
          <p:nvPr>
            <p:ph type="body" idx="1"/>
          </p:nvPr>
        </p:nvSpPr>
        <p:spPr>
          <a:xfrm>
            <a:off x="455061" y="1737359"/>
            <a:ext cx="8448600" cy="2743200"/>
          </a:xfrm>
          <a:prstGeom prst="rect">
            <a:avLst/>
          </a:prstGeom>
          <a:noFill/>
          <a:ln>
            <a:noFill/>
          </a:ln>
        </p:spPr>
        <p:txBody>
          <a:bodyPr lIns="65825" tIns="65825" rIns="65825" bIns="65825" anchor="t" anchorCtr="0"/>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469900" marR="0" lvl="1" indent="635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800100" marR="0" lvl="2" indent="635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130300" marR="0" lvl="3" indent="635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1460500" marR="0" lvl="4" indent="635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1905000" marR="0" lvl="5" indent="762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2171700" marR="0" lvl="6" indent="635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2425700" marR="0" lvl="7" indent="635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2679700" marR="0" lvl="8" indent="635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291"/>
        <p:cNvGrpSpPr/>
        <p:nvPr/>
      </p:nvGrpSpPr>
      <p:grpSpPr>
        <a:xfrm>
          <a:off x="0" y="0"/>
          <a:ext cx="0" cy="0"/>
          <a:chOff x="0" y="0"/>
          <a:chExt cx="0" cy="0"/>
        </a:xfrm>
      </p:grpSpPr>
      <p:cxnSp>
        <p:nvCxnSpPr>
          <p:cNvPr id="292" name="Shape 292"/>
          <p:cNvCxnSpPr/>
          <p:nvPr/>
        </p:nvCxnSpPr>
        <p:spPr>
          <a:xfrm>
            <a:off x="457181" y="457200"/>
            <a:ext cx="8448600" cy="0"/>
          </a:xfrm>
          <a:prstGeom prst="straightConnector1">
            <a:avLst/>
          </a:prstGeom>
          <a:noFill/>
          <a:ln w="12700" cap="flat" cmpd="sng">
            <a:solidFill>
              <a:srgbClr val="FFFFFF"/>
            </a:solidFill>
            <a:prstDash val="solid"/>
            <a:miter/>
            <a:headEnd type="none" w="med" len="med"/>
            <a:tailEnd type="none" w="med" len="med"/>
          </a:ln>
        </p:spPr>
      </p:cxnSp>
      <p:cxnSp>
        <p:nvCxnSpPr>
          <p:cNvPr id="293" name="Shape 293"/>
          <p:cNvCxnSpPr/>
          <p:nvPr/>
        </p:nvCxnSpPr>
        <p:spPr>
          <a:xfrm>
            <a:off x="457181" y="877824"/>
            <a:ext cx="8448600" cy="0"/>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228590" y="228600"/>
            <a:ext cx="8906100" cy="4800600"/>
          </a:xfrm>
          <a:prstGeom prst="rect">
            <a:avLst/>
          </a:prstGeom>
          <a:noFill/>
          <a:ln>
            <a:noFill/>
          </a:ln>
        </p:spPr>
        <p:txBody>
          <a:bodyPr lIns="65825" tIns="65825" rIns="65825" bIns="65825" anchor="ctr" anchorCtr="0"/>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698500" marR="0" lvl="1" indent="-1651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1193800" marR="0" lvl="2" indent="-3302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689100" marR="0" lvl="3" indent="-4953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2184400" marR="0" lvl="4" indent="-6604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2794000" marR="0" lvl="5" indent="-812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3213100" marR="0" lvl="6" indent="-9779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3644900" marR="0" lvl="7" indent="-11557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4064000" marR="0" lvl="8" indent="-1320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296" name="Shape 296"/>
          <p:cNvSpPr txBox="1">
            <a:spLocks noGrp="1"/>
          </p:cNvSpPr>
          <p:nvPr>
            <p:ph type="title"/>
          </p:nvPr>
        </p:nvSpPr>
        <p:spPr>
          <a:xfrm>
            <a:off x="457181" y="1060704"/>
            <a:ext cx="8448600" cy="1078800"/>
          </a:xfrm>
          <a:prstGeom prst="rect">
            <a:avLst/>
          </a:prstGeom>
          <a:noFill/>
          <a:ln>
            <a:noFill/>
          </a:ln>
        </p:spPr>
        <p:txBody>
          <a:bodyPr lIns="65825" tIns="65825" rIns="65825" bIns="65825" anchor="t" anchorCtr="0"/>
          <a:lstStyle>
            <a:lvl1pPr marL="0" marR="0" lvl="0" indent="0" algn="l" rtl="0">
              <a:lnSpc>
                <a:spcPct val="92592"/>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buFont typeface="Arial"/>
              <a:buNone/>
              <a:defRPr sz="1300"/>
            </a:lvl2pPr>
            <a:lvl3pPr marL="0" marR="0" lvl="2" indent="330200" algn="l" rtl="0">
              <a:lnSpc>
                <a:spcPct val="92592"/>
              </a:lnSpc>
              <a:spcBef>
                <a:spcPts val="0"/>
              </a:spcBef>
              <a:buFont typeface="Arial"/>
              <a:buNone/>
              <a:defRPr sz="1300"/>
            </a:lvl3pPr>
            <a:lvl4pPr marL="0" marR="0" lvl="3" indent="495300" algn="l" rtl="0">
              <a:lnSpc>
                <a:spcPct val="92592"/>
              </a:lnSpc>
              <a:spcBef>
                <a:spcPts val="0"/>
              </a:spcBef>
              <a:buFont typeface="Arial"/>
              <a:buNone/>
              <a:defRPr sz="1300"/>
            </a:lvl4pPr>
            <a:lvl5pPr marL="0" marR="0" lvl="4" indent="660400" algn="l" rtl="0">
              <a:lnSpc>
                <a:spcPct val="92592"/>
              </a:lnSpc>
              <a:spcBef>
                <a:spcPts val="0"/>
              </a:spcBef>
              <a:buFont typeface="Arial"/>
              <a:buNone/>
              <a:defRPr sz="1300"/>
            </a:lvl5pPr>
            <a:lvl6pPr marL="0" marR="0" lvl="5" indent="825500" algn="l" rtl="0">
              <a:lnSpc>
                <a:spcPct val="92592"/>
              </a:lnSpc>
              <a:spcBef>
                <a:spcPts val="0"/>
              </a:spcBef>
              <a:buFont typeface="Arial"/>
              <a:buNone/>
              <a:defRPr sz="1300"/>
            </a:lvl6pPr>
            <a:lvl7pPr marL="0" marR="0" lvl="6" indent="990600" algn="l" rtl="0">
              <a:lnSpc>
                <a:spcPct val="92592"/>
              </a:lnSpc>
              <a:spcBef>
                <a:spcPts val="0"/>
              </a:spcBef>
              <a:buFont typeface="Arial"/>
              <a:buNone/>
              <a:defRPr sz="1300"/>
            </a:lvl7pPr>
            <a:lvl8pPr marL="0" marR="0" lvl="7" indent="1155700" algn="l" rtl="0">
              <a:lnSpc>
                <a:spcPct val="92592"/>
              </a:lnSpc>
              <a:spcBef>
                <a:spcPts val="0"/>
              </a:spcBef>
              <a:buFont typeface="Arial"/>
              <a:buNone/>
              <a:defRPr sz="1300"/>
            </a:lvl8pPr>
            <a:lvl9pPr marL="0" marR="0" lvl="8" indent="1320800" algn="l" rtl="0">
              <a:lnSpc>
                <a:spcPct val="92592"/>
              </a:lnSpc>
              <a:spcBef>
                <a:spcPts val="0"/>
              </a:spcBef>
              <a:buFont typeface="Arial"/>
              <a:buNone/>
              <a:defRPr sz="13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Exercise">
    <p:spTree>
      <p:nvGrpSpPr>
        <p:cNvPr id="1" name="Shape 297"/>
        <p:cNvGrpSpPr/>
        <p:nvPr/>
      </p:nvGrpSpPr>
      <p:grpSpPr>
        <a:xfrm>
          <a:off x="0" y="0"/>
          <a:ext cx="0" cy="0"/>
          <a:chOff x="0" y="0"/>
          <a:chExt cx="0" cy="0"/>
        </a:xfrm>
      </p:grpSpPr>
      <p:cxnSp>
        <p:nvCxnSpPr>
          <p:cNvPr id="298" name="Shape 298"/>
          <p:cNvCxnSpPr/>
          <p:nvPr/>
        </p:nvCxnSpPr>
        <p:spPr>
          <a:xfrm>
            <a:off x="457181" y="457200"/>
            <a:ext cx="8448600" cy="0"/>
          </a:xfrm>
          <a:prstGeom prst="straightConnector1">
            <a:avLst/>
          </a:prstGeom>
          <a:noFill/>
          <a:ln>
            <a:noFill/>
          </a:ln>
        </p:spPr>
      </p:cxnSp>
      <p:cxnSp>
        <p:nvCxnSpPr>
          <p:cNvPr id="299" name="Shape 299"/>
          <p:cNvCxnSpPr/>
          <p:nvPr/>
        </p:nvCxnSpPr>
        <p:spPr>
          <a:xfrm>
            <a:off x="457181" y="877824"/>
            <a:ext cx="8448600" cy="0"/>
          </a:xfrm>
          <a:prstGeom prst="straightConnector1">
            <a:avLst/>
          </a:prstGeom>
          <a:noFill/>
          <a:ln>
            <a:noFill/>
          </a:ln>
        </p:spPr>
      </p:cxnSp>
      <p:cxnSp>
        <p:nvCxnSpPr>
          <p:cNvPr id="300" name="Shape 300"/>
          <p:cNvCxnSpPr/>
          <p:nvPr/>
        </p:nvCxnSpPr>
        <p:spPr>
          <a:xfrm rot="10800000" flipH="1">
            <a:off x="457181" y="2002235"/>
            <a:ext cx="2689200" cy="300"/>
          </a:xfrm>
          <a:prstGeom prst="straightConnector1">
            <a:avLst/>
          </a:prstGeom>
          <a:noFill/>
          <a:ln>
            <a:noFill/>
          </a:ln>
        </p:spPr>
      </p:cxnSp>
      <p:cxnSp>
        <p:nvCxnSpPr>
          <p:cNvPr id="301" name="Shape 301"/>
          <p:cNvCxnSpPr/>
          <p:nvPr/>
        </p:nvCxnSpPr>
        <p:spPr>
          <a:xfrm rot="10800000" flipH="1">
            <a:off x="3328280" y="2002234"/>
            <a:ext cx="5574600" cy="300"/>
          </a:xfrm>
          <a:prstGeom prst="straightConnector1">
            <a:avLst/>
          </a:prstGeom>
          <a:noFill/>
          <a:ln>
            <a:noFill/>
          </a:ln>
        </p:spPr>
      </p:cxnSp>
      <p:cxnSp>
        <p:nvCxnSpPr>
          <p:cNvPr id="302" name="Shape 302"/>
          <p:cNvCxnSpPr/>
          <p:nvPr/>
        </p:nvCxnSpPr>
        <p:spPr>
          <a:xfrm rot="10800000" flipH="1">
            <a:off x="457181" y="4141930"/>
            <a:ext cx="2689200" cy="300"/>
          </a:xfrm>
          <a:prstGeom prst="straightConnector1">
            <a:avLst/>
          </a:prstGeom>
          <a:noFill/>
          <a:ln>
            <a:noFill/>
          </a:ln>
        </p:spPr>
      </p:cxnSp>
      <p:cxnSp>
        <p:nvCxnSpPr>
          <p:cNvPr id="303" name="Shape 303"/>
          <p:cNvCxnSpPr/>
          <p:nvPr/>
        </p:nvCxnSpPr>
        <p:spPr>
          <a:xfrm>
            <a:off x="3337424" y="4142232"/>
            <a:ext cx="5566799" cy="0"/>
          </a:xfrm>
          <a:prstGeom prst="straightConnector1">
            <a:avLst/>
          </a:prstGeom>
          <a:noFill/>
          <a:ln>
            <a:noFill/>
          </a:ln>
        </p:spPr>
      </p:cxnSp>
      <p:sp>
        <p:nvSpPr>
          <p:cNvPr id="304" name="Shape 304"/>
          <p:cNvSpPr/>
          <p:nvPr/>
        </p:nvSpPr>
        <p:spPr>
          <a:xfrm>
            <a:off x="457181" y="1719072"/>
            <a:ext cx="2688300"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KEY OBJECTIVE(S)</a:t>
            </a:r>
          </a:p>
        </p:txBody>
      </p:sp>
      <p:sp>
        <p:nvSpPr>
          <p:cNvPr id="305" name="Shape 305"/>
          <p:cNvSpPr/>
          <p:nvPr/>
        </p:nvSpPr>
        <p:spPr>
          <a:xfrm>
            <a:off x="3337424" y="1719072"/>
            <a:ext cx="2688300"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AGENDA</a:t>
            </a:r>
          </a:p>
        </p:txBody>
      </p:sp>
      <p:sp>
        <p:nvSpPr>
          <p:cNvPr id="306" name="Shape 306"/>
          <p:cNvSpPr/>
          <p:nvPr/>
        </p:nvSpPr>
        <p:spPr>
          <a:xfrm>
            <a:off x="3337424" y="3858768"/>
            <a:ext cx="5577599"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RESOURCES</a:t>
            </a:r>
          </a:p>
        </p:txBody>
      </p:sp>
      <p:sp>
        <p:nvSpPr>
          <p:cNvPr id="307" name="Shape 307"/>
          <p:cNvSpPr/>
          <p:nvPr/>
        </p:nvSpPr>
        <p:spPr>
          <a:xfrm>
            <a:off x="457181" y="3858768"/>
            <a:ext cx="2688300"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Case Study">
    <p:spTree>
      <p:nvGrpSpPr>
        <p:cNvPr id="1" name="Shape 308"/>
        <p:cNvGrpSpPr/>
        <p:nvPr/>
      </p:nvGrpSpPr>
      <p:grpSpPr>
        <a:xfrm>
          <a:off x="0" y="0"/>
          <a:ext cx="0" cy="0"/>
          <a:chOff x="0" y="0"/>
          <a:chExt cx="0" cy="0"/>
        </a:xfrm>
      </p:grpSpPr>
      <p:cxnSp>
        <p:nvCxnSpPr>
          <p:cNvPr id="309" name="Shape 309"/>
          <p:cNvCxnSpPr/>
          <p:nvPr/>
        </p:nvCxnSpPr>
        <p:spPr>
          <a:xfrm>
            <a:off x="457181" y="457200"/>
            <a:ext cx="8448600" cy="0"/>
          </a:xfrm>
          <a:prstGeom prst="straightConnector1">
            <a:avLst/>
          </a:prstGeom>
          <a:noFill/>
          <a:ln>
            <a:noFill/>
          </a:ln>
        </p:spPr>
      </p:cxnSp>
      <p:cxnSp>
        <p:nvCxnSpPr>
          <p:cNvPr id="310" name="Shape 310"/>
          <p:cNvCxnSpPr/>
          <p:nvPr/>
        </p:nvCxnSpPr>
        <p:spPr>
          <a:xfrm>
            <a:off x="457181" y="877824"/>
            <a:ext cx="8448600" cy="0"/>
          </a:xfrm>
          <a:prstGeom prst="straightConnector1">
            <a:avLst/>
          </a:prstGeom>
          <a:noFill/>
          <a:ln>
            <a:noFill/>
          </a:ln>
        </p:spPr>
      </p:cxnSp>
      <p:cxnSp>
        <p:nvCxnSpPr>
          <p:cNvPr id="311" name="Shape 311"/>
          <p:cNvCxnSpPr/>
          <p:nvPr/>
        </p:nvCxnSpPr>
        <p:spPr>
          <a:xfrm rot="10800000" flipH="1">
            <a:off x="6208523" y="2002235"/>
            <a:ext cx="2689200" cy="300"/>
          </a:xfrm>
          <a:prstGeom prst="straightConnector1">
            <a:avLst/>
          </a:prstGeom>
          <a:noFill/>
          <a:ln>
            <a:noFill/>
          </a:ln>
        </p:spPr>
      </p:cxnSp>
      <p:cxnSp>
        <p:nvCxnSpPr>
          <p:cNvPr id="312" name="Shape 312"/>
          <p:cNvCxnSpPr/>
          <p:nvPr/>
        </p:nvCxnSpPr>
        <p:spPr>
          <a:xfrm rot="10800000" flipH="1">
            <a:off x="457181" y="2002234"/>
            <a:ext cx="5574600" cy="300"/>
          </a:xfrm>
          <a:prstGeom prst="straightConnector1">
            <a:avLst/>
          </a:prstGeom>
          <a:noFill/>
          <a:ln>
            <a:noFill/>
          </a:ln>
        </p:spPr>
      </p:cxnSp>
      <p:sp>
        <p:nvSpPr>
          <p:cNvPr id="313" name="Shape 313"/>
          <p:cNvSpPr/>
          <p:nvPr/>
        </p:nvSpPr>
        <p:spPr>
          <a:xfrm>
            <a:off x="457181" y="1719072"/>
            <a:ext cx="2688300"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SUMMARY</a:t>
            </a:r>
          </a:p>
        </p:txBody>
      </p:sp>
      <p:sp>
        <p:nvSpPr>
          <p:cNvPr id="314" name="Shape 314"/>
          <p:cNvSpPr/>
          <p:nvPr/>
        </p:nvSpPr>
        <p:spPr>
          <a:xfrm>
            <a:off x="6217666" y="1719072"/>
            <a:ext cx="2688299"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315"/>
        <p:cNvGrpSpPr/>
        <p:nvPr/>
      </p:nvGrpSpPr>
      <p:grpSpPr>
        <a:xfrm>
          <a:off x="0" y="0"/>
          <a:ext cx="0" cy="0"/>
          <a:chOff x="0" y="0"/>
          <a:chExt cx="0" cy="0"/>
        </a:xfrm>
      </p:grpSpPr>
      <p:pic>
        <p:nvPicPr>
          <p:cNvPr id="316" name="Shape 316"/>
          <p:cNvPicPr preferRelativeResize="0"/>
          <p:nvPr/>
        </p:nvPicPr>
        <p:blipFill rotWithShape="1">
          <a:blip r:embed="rId2">
            <a:alphaModFix/>
          </a:blip>
          <a:srcRect/>
          <a:stretch/>
        </p:blipFill>
        <p:spPr>
          <a:xfrm>
            <a:off x="2386486" y="1119836"/>
            <a:ext cx="4580100" cy="3712500"/>
          </a:xfrm>
          <a:prstGeom prst="rect">
            <a:avLst/>
          </a:prstGeom>
          <a:noFill/>
          <a:ln>
            <a:noFill/>
          </a:ln>
        </p:spPr>
      </p:pic>
      <p:cxnSp>
        <p:nvCxnSpPr>
          <p:cNvPr id="317" name="Shape 317"/>
          <p:cNvCxnSpPr/>
          <p:nvPr/>
        </p:nvCxnSpPr>
        <p:spPr>
          <a:xfrm>
            <a:off x="457181" y="457200"/>
            <a:ext cx="8448600" cy="0"/>
          </a:xfrm>
          <a:prstGeom prst="straightConnector1">
            <a:avLst/>
          </a:prstGeom>
          <a:noFill/>
          <a:ln>
            <a:noFill/>
          </a:ln>
        </p:spPr>
      </p:cxnSp>
      <p:cxnSp>
        <p:nvCxnSpPr>
          <p:cNvPr id="318" name="Shape 318"/>
          <p:cNvCxnSpPr/>
          <p:nvPr/>
        </p:nvCxnSpPr>
        <p:spPr>
          <a:xfrm>
            <a:off x="457181" y="877824"/>
            <a:ext cx="8448600" cy="0"/>
          </a:xfrm>
          <a:prstGeom prst="straightConnector1">
            <a:avLst/>
          </a:prstGeom>
          <a:noFill/>
          <a:ln>
            <a:noFill/>
          </a:ln>
        </p:spPr>
      </p:cxnSp>
      <p:sp>
        <p:nvSpPr>
          <p:cNvPr id="319" name="Shape 319"/>
          <p:cNvSpPr txBox="1">
            <a:spLocks noGrp="1"/>
          </p:cNvSpPr>
          <p:nvPr>
            <p:ph type="body" idx="1"/>
          </p:nvPr>
        </p:nvSpPr>
        <p:spPr>
          <a:xfrm>
            <a:off x="2596790" y="1298448"/>
            <a:ext cx="4196999" cy="2368199"/>
          </a:xfrm>
          <a:prstGeom prst="rect">
            <a:avLst/>
          </a:prstGeom>
          <a:noFill/>
          <a:ln>
            <a:noFill/>
          </a:ln>
        </p:spPr>
        <p:txBody>
          <a:bodyPr lIns="65825" tIns="65825" rIns="65825" bIns="65825" anchor="ctr" anchorCtr="0"/>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698500" marR="0" lvl="1" indent="-1651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1193800" marR="0" lvl="2" indent="-3302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689100" marR="0" lvl="3" indent="-4953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2184400" marR="0" lvl="4" indent="-6604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2794000" marR="0" lvl="5" indent="-812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3213100" marR="0" lvl="6" indent="-9779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3644900" marR="0" lvl="7" indent="-11557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4064000" marR="0" lvl="8" indent="-1320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320"/>
        <p:cNvGrpSpPr/>
        <p:nvPr/>
      </p:nvGrpSpPr>
      <p:grpSpPr>
        <a:xfrm>
          <a:off x="0" y="0"/>
          <a:ext cx="0" cy="0"/>
          <a:chOff x="0" y="0"/>
          <a:chExt cx="0" cy="0"/>
        </a:xfrm>
      </p:grpSpPr>
      <p:pic>
        <p:nvPicPr>
          <p:cNvPr id="321" name="Shape 321"/>
          <p:cNvPicPr preferRelativeResize="0"/>
          <p:nvPr/>
        </p:nvPicPr>
        <p:blipFill rotWithShape="1">
          <a:blip r:embed="rId2">
            <a:alphaModFix/>
          </a:blip>
          <a:srcRect/>
          <a:stretch/>
        </p:blipFill>
        <p:spPr>
          <a:xfrm>
            <a:off x="2012167" y="1120424"/>
            <a:ext cx="5276400" cy="3692400"/>
          </a:xfrm>
          <a:prstGeom prst="rect">
            <a:avLst/>
          </a:prstGeom>
          <a:noFill/>
          <a:ln>
            <a:noFill/>
          </a:ln>
        </p:spPr>
      </p:pic>
      <p:cxnSp>
        <p:nvCxnSpPr>
          <p:cNvPr id="322" name="Shape 322"/>
          <p:cNvCxnSpPr/>
          <p:nvPr/>
        </p:nvCxnSpPr>
        <p:spPr>
          <a:xfrm>
            <a:off x="457181" y="457200"/>
            <a:ext cx="8448600" cy="0"/>
          </a:xfrm>
          <a:prstGeom prst="straightConnector1">
            <a:avLst/>
          </a:prstGeom>
          <a:noFill/>
          <a:ln>
            <a:noFill/>
          </a:ln>
        </p:spPr>
      </p:cxnSp>
      <p:cxnSp>
        <p:nvCxnSpPr>
          <p:cNvPr id="323" name="Shape 323"/>
          <p:cNvCxnSpPr/>
          <p:nvPr/>
        </p:nvCxnSpPr>
        <p:spPr>
          <a:xfrm>
            <a:off x="457181" y="877824"/>
            <a:ext cx="8448600" cy="0"/>
          </a:xfrm>
          <a:prstGeom prst="straightConnector1">
            <a:avLst/>
          </a:prstGeom>
          <a:noFill/>
          <a:ln>
            <a:noFill/>
          </a:ln>
        </p:spPr>
      </p:cxnSp>
      <p:sp>
        <p:nvSpPr>
          <p:cNvPr id="324" name="Shape 324"/>
          <p:cNvSpPr txBox="1">
            <a:spLocks noGrp="1"/>
          </p:cNvSpPr>
          <p:nvPr>
            <p:ph type="body" idx="1"/>
          </p:nvPr>
        </p:nvSpPr>
        <p:spPr>
          <a:xfrm>
            <a:off x="2706513" y="1325879"/>
            <a:ext cx="3922500" cy="2441400"/>
          </a:xfrm>
          <a:prstGeom prst="rect">
            <a:avLst/>
          </a:prstGeom>
          <a:noFill/>
          <a:ln>
            <a:noFill/>
          </a:ln>
        </p:spPr>
        <p:txBody>
          <a:bodyPr lIns="65825" tIns="65825" rIns="65825" bIns="65825" anchor="ctr" anchorCtr="0"/>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698500" marR="0" lvl="1" indent="-1651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1193800" marR="0" lvl="2" indent="-3302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689100" marR="0" lvl="3" indent="-4953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2184400" marR="0" lvl="4" indent="-6604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2794000" marR="0" lvl="5" indent="-812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3213100" marR="0" lvl="6" indent="-9779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3644900" marR="0" lvl="7" indent="-11557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4064000" marR="0" lvl="8" indent="-1320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325"/>
        <p:cNvGrpSpPr/>
        <p:nvPr/>
      </p:nvGrpSpPr>
      <p:grpSpPr>
        <a:xfrm>
          <a:off x="0" y="0"/>
          <a:ext cx="0" cy="0"/>
          <a:chOff x="0" y="0"/>
          <a:chExt cx="0" cy="0"/>
        </a:xfrm>
      </p:grpSpPr>
      <p:pic>
        <p:nvPicPr>
          <p:cNvPr id="326" name="Shape 326"/>
          <p:cNvPicPr preferRelativeResize="0"/>
          <p:nvPr/>
        </p:nvPicPr>
        <p:blipFill rotWithShape="1">
          <a:blip r:embed="rId2">
            <a:alphaModFix/>
          </a:blip>
          <a:srcRect/>
          <a:stretch/>
        </p:blipFill>
        <p:spPr>
          <a:xfrm>
            <a:off x="2258476" y="1088136"/>
            <a:ext cx="4928400" cy="3855300"/>
          </a:xfrm>
          <a:prstGeom prst="rect">
            <a:avLst/>
          </a:prstGeom>
          <a:noFill/>
          <a:ln>
            <a:noFill/>
          </a:ln>
        </p:spPr>
      </p:pic>
      <p:cxnSp>
        <p:nvCxnSpPr>
          <p:cNvPr id="327" name="Shape 327"/>
          <p:cNvCxnSpPr/>
          <p:nvPr/>
        </p:nvCxnSpPr>
        <p:spPr>
          <a:xfrm>
            <a:off x="457181" y="457200"/>
            <a:ext cx="8448600" cy="0"/>
          </a:xfrm>
          <a:prstGeom prst="straightConnector1">
            <a:avLst/>
          </a:prstGeom>
          <a:noFill/>
          <a:ln>
            <a:noFill/>
          </a:ln>
        </p:spPr>
      </p:cxnSp>
      <p:cxnSp>
        <p:nvCxnSpPr>
          <p:cNvPr id="328" name="Shape 328"/>
          <p:cNvCxnSpPr/>
          <p:nvPr/>
        </p:nvCxnSpPr>
        <p:spPr>
          <a:xfrm>
            <a:off x="457181" y="877824"/>
            <a:ext cx="8448600" cy="0"/>
          </a:xfrm>
          <a:prstGeom prst="straightConnector1">
            <a:avLst/>
          </a:prstGeom>
          <a:noFill/>
          <a:ln>
            <a:noFill/>
          </a:ln>
        </p:spPr>
      </p:cxnSp>
      <p:sp>
        <p:nvSpPr>
          <p:cNvPr id="329" name="Shape 329"/>
          <p:cNvSpPr txBox="1">
            <a:spLocks noGrp="1"/>
          </p:cNvSpPr>
          <p:nvPr>
            <p:ph type="body" idx="1"/>
          </p:nvPr>
        </p:nvSpPr>
        <p:spPr>
          <a:xfrm>
            <a:off x="2752232" y="1508759"/>
            <a:ext cx="3913500" cy="2944200"/>
          </a:xfrm>
          <a:prstGeom prst="rect">
            <a:avLst/>
          </a:prstGeom>
          <a:noFill/>
          <a:ln>
            <a:noFill/>
          </a:ln>
        </p:spPr>
        <p:txBody>
          <a:bodyPr lIns="65825" tIns="65825" rIns="65825" bIns="65825" anchor="ctr" anchorCtr="0"/>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698500" marR="0" lvl="1" indent="-1651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1193800" marR="0" lvl="2" indent="-3302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689100" marR="0" lvl="3" indent="-4953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2184400" marR="0" lvl="4" indent="-6604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2794000" marR="0" lvl="5" indent="-812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3213100" marR="0" lvl="6" indent="-9779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3644900" marR="0" lvl="7" indent="-11557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4064000" marR="0" lvl="8" indent="-1320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cSld name="Title, 2 Content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30" name="Shape 30"/>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31" name="Shape 31"/>
          <p:cNvSpPr txBox="1">
            <a:spLocks noGrp="1"/>
          </p:cNvSpPr>
          <p:nvPr>
            <p:ph type="body" idx="2"/>
          </p:nvPr>
        </p:nvSpPr>
        <p:spPr>
          <a:xfrm>
            <a:off x="468000"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32" name="Shape 32"/>
          <p:cNvSpPr txBox="1">
            <a:spLocks noGrp="1"/>
          </p:cNvSpPr>
          <p:nvPr>
            <p:ph type="body" idx="3"/>
          </p:nvPr>
        </p:nvSpPr>
        <p:spPr>
          <a:xfrm>
            <a:off x="4785839"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330"/>
        <p:cNvGrpSpPr/>
        <p:nvPr/>
      </p:nvGrpSpPr>
      <p:grpSpPr>
        <a:xfrm>
          <a:off x="0" y="0"/>
          <a:ext cx="0" cy="0"/>
          <a:chOff x="0" y="0"/>
          <a:chExt cx="0" cy="0"/>
        </a:xfrm>
      </p:grpSpPr>
      <p:pic>
        <p:nvPicPr>
          <p:cNvPr id="331" name="Shape 331"/>
          <p:cNvPicPr preferRelativeResize="0"/>
          <p:nvPr/>
        </p:nvPicPr>
        <p:blipFill rotWithShape="1">
          <a:blip r:embed="rId2">
            <a:alphaModFix/>
          </a:blip>
          <a:srcRect/>
          <a:stretch/>
        </p:blipFill>
        <p:spPr>
          <a:xfrm>
            <a:off x="731490" y="945830"/>
            <a:ext cx="2911500" cy="4361700"/>
          </a:xfrm>
          <a:prstGeom prst="rect">
            <a:avLst/>
          </a:prstGeom>
          <a:noFill/>
          <a:ln>
            <a:noFill/>
          </a:ln>
        </p:spPr>
      </p:pic>
      <p:pic>
        <p:nvPicPr>
          <p:cNvPr id="332" name="Shape 332"/>
          <p:cNvPicPr preferRelativeResize="0"/>
          <p:nvPr/>
        </p:nvPicPr>
        <p:blipFill rotWithShape="1">
          <a:blip r:embed="rId3">
            <a:alphaModFix/>
          </a:blip>
          <a:srcRect/>
          <a:stretch/>
        </p:blipFill>
        <p:spPr>
          <a:xfrm>
            <a:off x="3364855" y="987552"/>
            <a:ext cx="2660700" cy="3970500"/>
          </a:xfrm>
          <a:prstGeom prst="rect">
            <a:avLst/>
          </a:prstGeom>
          <a:noFill/>
          <a:ln>
            <a:noFill/>
          </a:ln>
        </p:spPr>
      </p:pic>
      <p:pic>
        <p:nvPicPr>
          <p:cNvPr id="333" name="Shape 333"/>
          <p:cNvPicPr preferRelativeResize="0"/>
          <p:nvPr/>
        </p:nvPicPr>
        <p:blipFill rotWithShape="1">
          <a:blip r:embed="rId4">
            <a:alphaModFix/>
          </a:blip>
          <a:srcRect/>
          <a:stretch/>
        </p:blipFill>
        <p:spPr>
          <a:xfrm>
            <a:off x="6126230" y="978408"/>
            <a:ext cx="2148599" cy="3930900"/>
          </a:xfrm>
          <a:prstGeom prst="rect">
            <a:avLst/>
          </a:prstGeom>
          <a:noFill/>
          <a:ln>
            <a:noFill/>
          </a:ln>
        </p:spPr>
      </p:pic>
      <p:cxnSp>
        <p:nvCxnSpPr>
          <p:cNvPr id="334" name="Shape 334"/>
          <p:cNvCxnSpPr/>
          <p:nvPr/>
        </p:nvCxnSpPr>
        <p:spPr>
          <a:xfrm>
            <a:off x="457181" y="457200"/>
            <a:ext cx="8448600" cy="0"/>
          </a:xfrm>
          <a:prstGeom prst="straightConnector1">
            <a:avLst/>
          </a:prstGeom>
          <a:noFill/>
          <a:ln>
            <a:noFill/>
          </a:ln>
        </p:spPr>
      </p:cxnSp>
      <p:cxnSp>
        <p:nvCxnSpPr>
          <p:cNvPr id="335" name="Shape 335"/>
          <p:cNvCxnSpPr/>
          <p:nvPr/>
        </p:nvCxnSpPr>
        <p:spPr>
          <a:xfrm>
            <a:off x="457181" y="877824"/>
            <a:ext cx="8448600" cy="0"/>
          </a:xfrm>
          <a:prstGeom prst="straightConnector1">
            <a:avLst/>
          </a:prstGeom>
          <a:noFill/>
          <a:ln>
            <a:noFill/>
          </a:ln>
        </p:spPr>
      </p:cxnSp>
      <p:sp>
        <p:nvSpPr>
          <p:cNvPr id="336" name="Shape 336"/>
          <p:cNvSpPr/>
          <p:nvPr/>
        </p:nvSpPr>
        <p:spPr>
          <a:xfrm>
            <a:off x="4068914" y="2761488"/>
            <a:ext cx="1229700" cy="183000"/>
          </a:xfrm>
          <a:prstGeom prst="rect">
            <a:avLst/>
          </a:prstGeom>
          <a:noFill/>
          <a:ln>
            <a:noFill/>
          </a:ln>
        </p:spPr>
        <p:txBody>
          <a:bodyPr lIns="27425" tIns="27425" rIns="27425" bIns="27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Drag an object here</a:t>
            </a:r>
          </a:p>
        </p:txBody>
      </p:sp>
      <p:sp>
        <p:nvSpPr>
          <p:cNvPr id="337" name="Shape 337"/>
          <p:cNvSpPr/>
          <p:nvPr/>
        </p:nvSpPr>
        <p:spPr>
          <a:xfrm>
            <a:off x="6610842" y="2761488"/>
            <a:ext cx="1229700" cy="183000"/>
          </a:xfrm>
          <a:prstGeom prst="rect">
            <a:avLst/>
          </a:prstGeom>
          <a:noFill/>
          <a:ln>
            <a:noFill/>
          </a:ln>
        </p:spPr>
        <p:txBody>
          <a:bodyPr lIns="27425" tIns="27425" rIns="27425" bIns="27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Drag an object here</a:t>
            </a:r>
          </a:p>
        </p:txBody>
      </p:sp>
      <p:sp>
        <p:nvSpPr>
          <p:cNvPr id="338" name="Shape 338"/>
          <p:cNvSpPr txBox="1">
            <a:spLocks noGrp="1"/>
          </p:cNvSpPr>
          <p:nvPr>
            <p:ph type="body" idx="1"/>
          </p:nvPr>
        </p:nvSpPr>
        <p:spPr>
          <a:xfrm>
            <a:off x="1325826" y="1426464"/>
            <a:ext cx="1664100" cy="2853000"/>
          </a:xfrm>
          <a:prstGeom prst="rect">
            <a:avLst/>
          </a:prstGeom>
          <a:noFill/>
          <a:ln>
            <a:noFill/>
          </a:ln>
        </p:spPr>
        <p:txBody>
          <a:bodyPr lIns="65825" tIns="65825" rIns="65825" bIns="65825" anchor="ctr" anchorCtr="0"/>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698500" marR="0" lvl="1" indent="-1651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1193800" marR="0" lvl="2" indent="-3302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689100" marR="0" lvl="3" indent="-4953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2184400" marR="0" lvl="4" indent="-6604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2794000" marR="0" lvl="5" indent="-812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3213100" marR="0" lvl="6" indent="-9779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3644900" marR="0" lvl="7" indent="-11557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4064000" marR="0" lvl="8" indent="-1320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Charts">
    <p:spTree>
      <p:nvGrpSpPr>
        <p:cNvPr id="1" name="Shape 339"/>
        <p:cNvGrpSpPr/>
        <p:nvPr/>
      </p:nvGrpSpPr>
      <p:grpSpPr>
        <a:xfrm>
          <a:off x="0" y="0"/>
          <a:ext cx="0" cy="0"/>
          <a:chOff x="0" y="0"/>
          <a:chExt cx="0" cy="0"/>
        </a:xfrm>
      </p:grpSpPr>
      <p:cxnSp>
        <p:nvCxnSpPr>
          <p:cNvPr id="340" name="Shape 340"/>
          <p:cNvCxnSpPr/>
          <p:nvPr/>
        </p:nvCxnSpPr>
        <p:spPr>
          <a:xfrm>
            <a:off x="457181" y="457200"/>
            <a:ext cx="8448600" cy="0"/>
          </a:xfrm>
          <a:prstGeom prst="straightConnector1">
            <a:avLst/>
          </a:prstGeom>
          <a:noFill/>
          <a:ln>
            <a:noFill/>
          </a:ln>
        </p:spPr>
      </p:cxnSp>
      <p:cxnSp>
        <p:nvCxnSpPr>
          <p:cNvPr id="341" name="Shape 341"/>
          <p:cNvCxnSpPr/>
          <p:nvPr/>
        </p:nvCxnSpPr>
        <p:spPr>
          <a:xfrm>
            <a:off x="457181" y="877824"/>
            <a:ext cx="8448600" cy="0"/>
          </a:xfrm>
          <a:prstGeom prst="straightConnector1">
            <a:avLst/>
          </a:prstGeom>
          <a:noFill/>
          <a:ln>
            <a:noFill/>
          </a:ln>
        </p:spPr>
      </p:cxnSp>
      <p:sp>
        <p:nvSpPr>
          <p:cNvPr id="342" name="Shape 342"/>
          <p:cNvSpPr/>
          <p:nvPr/>
        </p:nvSpPr>
        <p:spPr>
          <a:xfrm>
            <a:off x="472176" y="1661562"/>
            <a:ext cx="2160000" cy="2159999"/>
          </a:xfrm>
          <a:prstGeom prst="rect">
            <a:avLst/>
          </a:prstGeom>
          <a:solidFill>
            <a:srgbClr val="FFFFFF"/>
          </a:solidFill>
          <a:ln w="9525" cap="flat" cmpd="sng">
            <a:solidFill>
              <a:srgbClr val="000000"/>
            </a:solidFill>
            <a:prstDash val="solid"/>
            <a:round/>
            <a:headEnd type="none" w="med" len="med"/>
            <a:tailEnd type="none" w="med" len="med"/>
          </a:ln>
        </p:spPr>
        <p:txBody>
          <a:bodyPr lIns="65825" tIns="65825" rIns="65825" bIns="658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343" name="Shape 343"/>
          <p:cNvSpPr/>
          <p:nvPr/>
        </p:nvSpPr>
        <p:spPr>
          <a:xfrm>
            <a:off x="3158099" y="1658409"/>
            <a:ext cx="2160000" cy="2159999"/>
          </a:xfrm>
          <a:prstGeom prst="rect">
            <a:avLst/>
          </a:prstGeom>
          <a:solidFill>
            <a:srgbClr val="FFFFFF"/>
          </a:solidFill>
          <a:ln w="9525" cap="flat" cmpd="sng">
            <a:solidFill>
              <a:srgbClr val="000000"/>
            </a:solidFill>
            <a:prstDash val="solid"/>
            <a:round/>
            <a:headEnd type="none" w="med" len="med"/>
            <a:tailEnd type="none" w="med" len="med"/>
          </a:ln>
        </p:spPr>
        <p:txBody>
          <a:bodyPr lIns="65825" tIns="65825" rIns="65825" bIns="658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344" name="Shape 344"/>
          <p:cNvSpPr/>
          <p:nvPr/>
        </p:nvSpPr>
        <p:spPr>
          <a:xfrm>
            <a:off x="5334265" y="1745086"/>
            <a:ext cx="2160000" cy="2159999"/>
          </a:xfrm>
          <a:prstGeom prst="rect">
            <a:avLst/>
          </a:prstGeom>
          <a:solidFill>
            <a:srgbClr val="FFFFFF"/>
          </a:solidFill>
          <a:ln w="9525" cap="flat" cmpd="sng">
            <a:solidFill>
              <a:srgbClr val="000000"/>
            </a:solidFill>
            <a:prstDash val="solid"/>
            <a:round/>
            <a:headEnd type="none" w="med" len="med"/>
            <a:tailEnd type="none" w="med" len="med"/>
          </a:ln>
        </p:spPr>
        <p:txBody>
          <a:bodyPr lIns="65825" tIns="65825" rIns="65825" bIns="658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Callouts">
    <p:spTree>
      <p:nvGrpSpPr>
        <p:cNvPr id="1" name="Shape 345"/>
        <p:cNvGrpSpPr/>
        <p:nvPr/>
      </p:nvGrpSpPr>
      <p:grpSpPr>
        <a:xfrm>
          <a:off x="0" y="0"/>
          <a:ext cx="0" cy="0"/>
          <a:chOff x="0" y="0"/>
          <a:chExt cx="0" cy="0"/>
        </a:xfrm>
      </p:grpSpPr>
      <p:cxnSp>
        <p:nvCxnSpPr>
          <p:cNvPr id="346" name="Shape 346"/>
          <p:cNvCxnSpPr/>
          <p:nvPr/>
        </p:nvCxnSpPr>
        <p:spPr>
          <a:xfrm>
            <a:off x="457181" y="457200"/>
            <a:ext cx="8448600" cy="0"/>
          </a:xfrm>
          <a:prstGeom prst="straightConnector1">
            <a:avLst/>
          </a:prstGeom>
          <a:noFill/>
          <a:ln>
            <a:noFill/>
          </a:ln>
        </p:spPr>
      </p:cxnSp>
      <p:cxnSp>
        <p:nvCxnSpPr>
          <p:cNvPr id="347" name="Shape 347"/>
          <p:cNvCxnSpPr/>
          <p:nvPr/>
        </p:nvCxnSpPr>
        <p:spPr>
          <a:xfrm>
            <a:off x="457181" y="877824"/>
            <a:ext cx="8448600" cy="0"/>
          </a:xfrm>
          <a:prstGeom prst="straightConnector1">
            <a:avLst/>
          </a:prstGeom>
          <a:noFill/>
          <a:ln>
            <a:noFill/>
          </a:ln>
        </p:spPr>
      </p:cxnSp>
      <p:grpSp>
        <p:nvGrpSpPr>
          <p:cNvPr id="348" name="Shape 348"/>
          <p:cNvGrpSpPr/>
          <p:nvPr/>
        </p:nvGrpSpPr>
        <p:grpSpPr>
          <a:xfrm>
            <a:off x="457181" y="1316736"/>
            <a:ext cx="914327" cy="914327"/>
            <a:chOff x="0" y="0"/>
            <a:chExt cx="1269900" cy="1269900"/>
          </a:xfrm>
        </p:grpSpPr>
        <p:pic>
          <p:nvPicPr>
            <p:cNvPr id="349" name="Shape 349"/>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350" name="Shape 350"/>
            <p:cNvSpPr/>
            <p:nvPr/>
          </p:nvSpPr>
          <p:spPr>
            <a:xfrm>
              <a:off x="88900" y="3352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spcAft>
                  <a:spcPts val="0"/>
                </a:spcAft>
                <a:buClr>
                  <a:srgbClr val="000000"/>
                </a:buClr>
                <a:buSzPct val="25000"/>
                <a:buFont typeface="Arial"/>
                <a:buNone/>
              </a:pPr>
              <a:r>
                <a:rPr lang="en-US" sz="1300" b="1" i="0" u="none" strike="noStrike" cap="none">
                  <a:solidFill>
                    <a:srgbClr val="000000"/>
                  </a:solidFill>
                  <a:latin typeface="Arial"/>
                  <a:ea typeface="Arial"/>
                  <a:cs typeface="Arial"/>
                  <a:sym typeface="Arial"/>
                </a:rPr>
                <a:t>INSERT STICKER</a:t>
              </a:r>
              <a:br>
                <a:rPr lang="en-US" sz="1300" b="1" i="0" u="none" strike="noStrike" cap="none">
                  <a:solidFill>
                    <a:srgbClr val="000000"/>
                  </a:solidFill>
                  <a:latin typeface="Arial"/>
                  <a:ea typeface="Arial"/>
                  <a:cs typeface="Arial"/>
                  <a:sym typeface="Arial"/>
                </a:rPr>
              </a:br>
              <a:r>
                <a:rPr lang="en-US" sz="1300" b="1" i="0" u="none" strike="noStrike" cap="none">
                  <a:solidFill>
                    <a:srgbClr val="000000"/>
                  </a:solidFill>
                  <a:latin typeface="Arial"/>
                  <a:ea typeface="Arial"/>
                  <a:cs typeface="Arial"/>
                  <a:sym typeface="Arial"/>
                </a:rPr>
                <a:t>TEXT</a:t>
              </a:r>
            </a:p>
          </p:txBody>
        </p:sp>
      </p:grpSp>
      <p:grpSp>
        <p:nvGrpSpPr>
          <p:cNvPr id="351" name="Shape 351"/>
          <p:cNvGrpSpPr/>
          <p:nvPr/>
        </p:nvGrpSpPr>
        <p:grpSpPr>
          <a:xfrm>
            <a:off x="1554416" y="1316736"/>
            <a:ext cx="914328" cy="914327"/>
            <a:chOff x="0" y="0"/>
            <a:chExt cx="1269900" cy="1269900"/>
          </a:xfrm>
        </p:grpSpPr>
        <p:pic>
          <p:nvPicPr>
            <p:cNvPr id="352" name="Shape 352"/>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353" name="Shape 353"/>
            <p:cNvSpPr/>
            <p:nvPr/>
          </p:nvSpPr>
          <p:spPr>
            <a:xfrm>
              <a:off x="101600" y="3479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spcAft>
                  <a:spcPts val="0"/>
                </a:spcAft>
                <a:buClr>
                  <a:srgbClr val="FFFFFF"/>
                </a:buClr>
                <a:buSzPct val="25000"/>
                <a:buFont typeface="Arial"/>
                <a:buNone/>
              </a:pPr>
              <a:r>
                <a:rPr lang="en-US" sz="1300" b="1" i="0" u="none" strike="noStrike" cap="none">
                  <a:solidFill>
                    <a:srgbClr val="FFFFFF"/>
                  </a:solidFill>
                  <a:latin typeface="Arial"/>
                  <a:ea typeface="Arial"/>
                  <a:cs typeface="Arial"/>
                  <a:sym typeface="Arial"/>
                </a:rPr>
                <a:t>INSERT STICKER</a:t>
              </a:r>
              <a:br>
                <a:rPr lang="en-US" sz="1300" b="1" i="0" u="none" strike="noStrike" cap="none">
                  <a:solidFill>
                    <a:srgbClr val="FFFFFF"/>
                  </a:solidFill>
                  <a:latin typeface="Arial"/>
                  <a:ea typeface="Arial"/>
                  <a:cs typeface="Arial"/>
                  <a:sym typeface="Arial"/>
                </a:rPr>
              </a:br>
              <a:r>
                <a:rPr lang="en-US" sz="1300" b="1" i="0" u="none" strike="noStrike" cap="none">
                  <a:solidFill>
                    <a:srgbClr val="FFFFFF"/>
                  </a:solidFill>
                  <a:latin typeface="Arial"/>
                  <a:ea typeface="Arial"/>
                  <a:cs typeface="Arial"/>
                  <a:sym typeface="Arial"/>
                </a:rPr>
                <a:t>TEXT</a:t>
              </a:r>
            </a:p>
          </p:txBody>
        </p:sp>
      </p:grpSp>
      <p:grpSp>
        <p:nvGrpSpPr>
          <p:cNvPr id="354" name="Shape 354"/>
          <p:cNvGrpSpPr/>
          <p:nvPr/>
        </p:nvGrpSpPr>
        <p:grpSpPr>
          <a:xfrm>
            <a:off x="457181" y="2404872"/>
            <a:ext cx="914327" cy="914327"/>
            <a:chOff x="0" y="0"/>
            <a:chExt cx="1269900" cy="1269900"/>
          </a:xfrm>
        </p:grpSpPr>
        <p:pic>
          <p:nvPicPr>
            <p:cNvPr id="355" name="Shape 355"/>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356" name="Shape 356"/>
            <p:cNvSpPr/>
            <p:nvPr/>
          </p:nvSpPr>
          <p:spPr>
            <a:xfrm>
              <a:off x="88900" y="3225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spcAft>
                  <a:spcPts val="0"/>
                </a:spcAft>
                <a:buClr>
                  <a:srgbClr val="FFFFFF"/>
                </a:buClr>
                <a:buSzPct val="25000"/>
                <a:buFont typeface="Arial"/>
                <a:buNone/>
              </a:pPr>
              <a:r>
                <a:rPr lang="en-US" sz="1300" b="1" i="0" u="none" strike="noStrike" cap="none">
                  <a:solidFill>
                    <a:srgbClr val="FFFFFF"/>
                  </a:solidFill>
                  <a:latin typeface="Arial"/>
                  <a:ea typeface="Arial"/>
                  <a:cs typeface="Arial"/>
                  <a:sym typeface="Arial"/>
                </a:rPr>
                <a:t>INSERT STICKER</a:t>
              </a:r>
              <a:br>
                <a:rPr lang="en-US" sz="1300" b="1" i="0" u="none" strike="noStrike" cap="none">
                  <a:solidFill>
                    <a:srgbClr val="FFFFFF"/>
                  </a:solidFill>
                  <a:latin typeface="Arial"/>
                  <a:ea typeface="Arial"/>
                  <a:cs typeface="Arial"/>
                  <a:sym typeface="Arial"/>
                </a:rPr>
              </a:br>
              <a:r>
                <a:rPr lang="en-US" sz="1300" b="1" i="0" u="none" strike="noStrike" cap="none">
                  <a:solidFill>
                    <a:srgbClr val="FFFFFF"/>
                  </a:solidFill>
                  <a:latin typeface="Arial"/>
                  <a:ea typeface="Arial"/>
                  <a:cs typeface="Arial"/>
                  <a:sym typeface="Arial"/>
                </a:rPr>
                <a:t>TEXT</a:t>
              </a:r>
            </a:p>
          </p:txBody>
        </p:sp>
      </p:grpSp>
      <p:grpSp>
        <p:nvGrpSpPr>
          <p:cNvPr id="357" name="Shape 357"/>
          <p:cNvGrpSpPr/>
          <p:nvPr/>
        </p:nvGrpSpPr>
        <p:grpSpPr>
          <a:xfrm>
            <a:off x="1554416" y="2404872"/>
            <a:ext cx="914328" cy="914327"/>
            <a:chOff x="0" y="0"/>
            <a:chExt cx="1269900" cy="1269900"/>
          </a:xfrm>
        </p:grpSpPr>
        <p:pic>
          <p:nvPicPr>
            <p:cNvPr id="358" name="Shape 358"/>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359" name="Shape 359"/>
            <p:cNvSpPr/>
            <p:nvPr/>
          </p:nvSpPr>
          <p:spPr>
            <a:xfrm>
              <a:off x="101600" y="3352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spcAft>
                  <a:spcPts val="0"/>
                </a:spcAft>
                <a:buClr>
                  <a:srgbClr val="FFFFFF"/>
                </a:buClr>
                <a:buSzPct val="25000"/>
                <a:buFont typeface="Arial"/>
                <a:buNone/>
              </a:pPr>
              <a:r>
                <a:rPr lang="en-US" sz="1300" b="1" i="0" u="none" strike="noStrike" cap="none">
                  <a:solidFill>
                    <a:srgbClr val="FFFFFF"/>
                  </a:solidFill>
                  <a:latin typeface="Arial"/>
                  <a:ea typeface="Arial"/>
                  <a:cs typeface="Arial"/>
                  <a:sym typeface="Arial"/>
                </a:rPr>
                <a:t>INSERT STICKER</a:t>
              </a:r>
              <a:br>
                <a:rPr lang="en-US" sz="1300" b="1" i="0" u="none" strike="noStrike" cap="none">
                  <a:solidFill>
                    <a:srgbClr val="FFFFFF"/>
                  </a:solidFill>
                  <a:latin typeface="Arial"/>
                  <a:ea typeface="Arial"/>
                  <a:cs typeface="Arial"/>
                  <a:sym typeface="Arial"/>
                </a:rPr>
              </a:br>
              <a:r>
                <a:rPr lang="en-US" sz="1300" b="1" i="0" u="none" strike="noStrike" cap="none">
                  <a:solidFill>
                    <a:srgbClr val="FFFFFF"/>
                  </a:solidFill>
                  <a:latin typeface="Arial"/>
                  <a:ea typeface="Arial"/>
                  <a:cs typeface="Arial"/>
                  <a:sym typeface="Arial"/>
                </a:rPr>
                <a:t>TEXT</a:t>
              </a:r>
            </a:p>
          </p:txBody>
        </p:sp>
      </p:grpSp>
      <p:grpSp>
        <p:nvGrpSpPr>
          <p:cNvPr id="360" name="Shape 360"/>
          <p:cNvGrpSpPr/>
          <p:nvPr/>
        </p:nvGrpSpPr>
        <p:grpSpPr>
          <a:xfrm>
            <a:off x="457181" y="3511296"/>
            <a:ext cx="914327" cy="914327"/>
            <a:chOff x="0" y="0"/>
            <a:chExt cx="1269900" cy="1269900"/>
          </a:xfrm>
        </p:grpSpPr>
        <p:pic>
          <p:nvPicPr>
            <p:cNvPr id="361" name="Shape 361"/>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362" name="Shape 362"/>
            <p:cNvSpPr/>
            <p:nvPr/>
          </p:nvSpPr>
          <p:spPr>
            <a:xfrm>
              <a:off x="88900" y="3225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spcAft>
                  <a:spcPts val="0"/>
                </a:spcAft>
                <a:buClr>
                  <a:srgbClr val="FFFFFF"/>
                </a:buClr>
                <a:buSzPct val="25000"/>
                <a:buFont typeface="Arial"/>
                <a:buNone/>
              </a:pPr>
              <a:r>
                <a:rPr lang="en-US" sz="1300" b="1" i="0" u="none" strike="noStrike" cap="none">
                  <a:solidFill>
                    <a:srgbClr val="FFFFFF"/>
                  </a:solidFill>
                  <a:latin typeface="Arial"/>
                  <a:ea typeface="Arial"/>
                  <a:cs typeface="Arial"/>
                  <a:sym typeface="Arial"/>
                </a:rPr>
                <a:t>INSERT STICKER</a:t>
              </a:r>
              <a:br>
                <a:rPr lang="en-US" sz="1300" b="1" i="0" u="none" strike="noStrike" cap="none">
                  <a:solidFill>
                    <a:srgbClr val="FFFFFF"/>
                  </a:solidFill>
                  <a:latin typeface="Arial"/>
                  <a:ea typeface="Arial"/>
                  <a:cs typeface="Arial"/>
                  <a:sym typeface="Arial"/>
                </a:rPr>
              </a:br>
              <a:r>
                <a:rPr lang="en-US" sz="1300" b="1" i="0" u="none" strike="noStrike" cap="none">
                  <a:solidFill>
                    <a:srgbClr val="FFFFFF"/>
                  </a:solidFill>
                  <a:latin typeface="Arial"/>
                  <a:ea typeface="Arial"/>
                  <a:cs typeface="Arial"/>
                  <a:sym typeface="Arial"/>
                </a:rPr>
                <a:t>TEXT</a:t>
              </a:r>
            </a:p>
          </p:txBody>
        </p:sp>
      </p:grpSp>
      <p:grpSp>
        <p:nvGrpSpPr>
          <p:cNvPr id="363" name="Shape 363"/>
          <p:cNvGrpSpPr/>
          <p:nvPr/>
        </p:nvGrpSpPr>
        <p:grpSpPr>
          <a:xfrm>
            <a:off x="1554416" y="3511296"/>
            <a:ext cx="914328" cy="914327"/>
            <a:chOff x="0" y="0"/>
            <a:chExt cx="1269900" cy="1269900"/>
          </a:xfrm>
        </p:grpSpPr>
        <p:pic>
          <p:nvPicPr>
            <p:cNvPr id="364" name="Shape 364"/>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365" name="Shape 365"/>
            <p:cNvSpPr/>
            <p:nvPr/>
          </p:nvSpPr>
          <p:spPr>
            <a:xfrm>
              <a:off x="101600" y="3352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spcAft>
                  <a:spcPts val="0"/>
                </a:spcAft>
                <a:buClr>
                  <a:srgbClr val="FFFFFF"/>
                </a:buClr>
                <a:buSzPct val="25000"/>
                <a:buFont typeface="Arial"/>
                <a:buNone/>
              </a:pPr>
              <a:r>
                <a:rPr lang="en-US" sz="1300" b="1" i="0" u="none" strike="noStrike" cap="none">
                  <a:solidFill>
                    <a:srgbClr val="FFFFFF"/>
                  </a:solidFill>
                  <a:latin typeface="Arial"/>
                  <a:ea typeface="Arial"/>
                  <a:cs typeface="Arial"/>
                  <a:sym typeface="Arial"/>
                </a:rPr>
                <a:t>INSERT STICKER</a:t>
              </a:r>
              <a:br>
                <a:rPr lang="en-US" sz="1300" b="1" i="0" u="none" strike="noStrike" cap="none">
                  <a:solidFill>
                    <a:srgbClr val="FFFFFF"/>
                  </a:solidFill>
                  <a:latin typeface="Arial"/>
                  <a:ea typeface="Arial"/>
                  <a:cs typeface="Arial"/>
                  <a:sym typeface="Arial"/>
                </a:rPr>
              </a:br>
              <a:r>
                <a:rPr lang="en-US" sz="1300" b="1" i="0" u="none" strike="noStrike" cap="none">
                  <a:solidFill>
                    <a:srgbClr val="FFFFFF"/>
                  </a:solidFill>
                  <a:latin typeface="Arial"/>
                  <a:ea typeface="Arial"/>
                  <a:cs typeface="Arial"/>
                  <a:sym typeface="Arial"/>
                </a:rPr>
                <a:t>TEXT</a:t>
              </a:r>
            </a:p>
          </p:txBody>
        </p:sp>
      </p:grpSp>
      <p:sp>
        <p:nvSpPr>
          <p:cNvPr id="366" name="Shape 366"/>
          <p:cNvSpPr/>
          <p:nvPr/>
        </p:nvSpPr>
        <p:spPr>
          <a:xfrm>
            <a:off x="6329104" y="1316736"/>
            <a:ext cx="2329800" cy="14631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lIns="201175" tIns="201175" rIns="201175" bIns="201175" anchor="t" anchorCtr="0">
            <a:noAutofit/>
          </a:bodyPr>
          <a:lstStyle/>
          <a:p>
            <a:pPr marL="0" marR="0" lvl="0" indent="0" algn="l" rtl="0">
              <a:lnSpc>
                <a:spcPct val="133333"/>
              </a:lnSpc>
              <a:spcBef>
                <a:spcPts val="0"/>
              </a:spcBef>
              <a:spcAft>
                <a:spcPts val="0"/>
              </a:spcAft>
              <a:buClr>
                <a:srgbClr val="FFFFFF"/>
              </a:buClr>
              <a:buSzPct val="25000"/>
              <a:buFont typeface="Arial"/>
              <a:buNone/>
            </a:pPr>
            <a:r>
              <a:rPr lang="en-US" sz="9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367" name="Shape 367"/>
          <p:cNvGrpSpPr/>
          <p:nvPr/>
        </p:nvGrpSpPr>
        <p:grpSpPr>
          <a:xfrm>
            <a:off x="2916815" y="1316735"/>
            <a:ext cx="1462967" cy="1462968"/>
            <a:chOff x="0" y="0"/>
            <a:chExt cx="2031900" cy="2031900"/>
          </a:xfrm>
        </p:grpSpPr>
        <p:pic>
          <p:nvPicPr>
            <p:cNvPr id="368" name="Shape 368"/>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369" name="Shape 369"/>
            <p:cNvSpPr/>
            <p:nvPr/>
          </p:nvSpPr>
          <p:spPr>
            <a:xfrm>
              <a:off x="165100" y="152400"/>
              <a:ext cx="1676400" cy="233700"/>
            </a:xfrm>
            <a:prstGeom prst="rect">
              <a:avLst/>
            </a:prstGeom>
            <a:noFill/>
            <a:ln>
              <a:noFill/>
            </a:ln>
          </p:spPr>
          <p:txBody>
            <a:bodyPr lIns="0" tIns="0" rIns="0" bIns="0" anchor="t" anchorCtr="0">
              <a:noAutofit/>
            </a:bodyPr>
            <a:lstStyle/>
            <a:p>
              <a:pPr marL="0" marR="0" lvl="0" indent="0" algn="l" rtl="0">
                <a:lnSpc>
                  <a:spcPct val="75000"/>
                </a:lnSpc>
                <a:spcBef>
                  <a:spcPts val="0"/>
                </a:spcBef>
                <a:spcAft>
                  <a:spcPts val="0"/>
                </a:spcAft>
                <a:buClr>
                  <a:srgbClr val="000000"/>
                </a:buClr>
                <a:buSzPct val="25000"/>
                <a:buFont typeface="Arial"/>
                <a:buNone/>
              </a:pPr>
              <a:r>
                <a:rPr lang="en-US" sz="1300" b="1" i="0" u="none" strike="noStrike" cap="none">
                  <a:solidFill>
                    <a:srgbClr val="000000"/>
                  </a:solidFill>
                  <a:latin typeface="Arial"/>
                  <a:ea typeface="Arial"/>
                  <a:cs typeface="Arial"/>
                  <a:sym typeface="Arial"/>
                </a:rPr>
                <a:t>INSERT TERM</a:t>
              </a:r>
            </a:p>
          </p:txBody>
        </p:sp>
        <p:sp>
          <p:nvSpPr>
            <p:cNvPr id="370" name="Shape 370"/>
            <p:cNvSpPr/>
            <p:nvPr/>
          </p:nvSpPr>
          <p:spPr>
            <a:xfrm>
              <a:off x="165100" y="419100"/>
              <a:ext cx="1676400" cy="1415100"/>
            </a:xfrm>
            <a:prstGeom prst="rect">
              <a:avLst/>
            </a:prstGeom>
            <a:noFill/>
            <a:ln>
              <a:noFill/>
            </a:ln>
          </p:spPr>
          <p:txBody>
            <a:bodyPr lIns="0" tIns="0" rIns="0" bIns="0" anchor="t" anchorCtr="0">
              <a:noAutofit/>
            </a:bodyPr>
            <a:lstStyle/>
            <a:p>
              <a:pPr marL="0" marR="0" lvl="0" indent="0" algn="l" rtl="0">
                <a:lnSpc>
                  <a:spcPct val="133333"/>
                </a:lnSpc>
                <a:spcBef>
                  <a:spcPts val="0"/>
                </a:spcBef>
                <a:spcAft>
                  <a:spcPts val="0"/>
                </a:spcAft>
                <a:buClr>
                  <a:srgbClr val="000000"/>
                </a:buClr>
                <a:buSzPct val="25000"/>
                <a:buFont typeface="Arial"/>
                <a:buNone/>
              </a:pPr>
              <a:r>
                <a:rPr lang="en-US" sz="9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71" name="Shape 371"/>
          <p:cNvGrpSpPr/>
          <p:nvPr/>
        </p:nvGrpSpPr>
        <p:grpSpPr>
          <a:xfrm>
            <a:off x="4580956" y="1316735"/>
            <a:ext cx="1462968" cy="1462968"/>
            <a:chOff x="0" y="0"/>
            <a:chExt cx="2031900" cy="2031900"/>
          </a:xfrm>
        </p:grpSpPr>
        <p:pic>
          <p:nvPicPr>
            <p:cNvPr id="372" name="Shape 372"/>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373" name="Shape 373"/>
            <p:cNvSpPr/>
            <p:nvPr/>
          </p:nvSpPr>
          <p:spPr>
            <a:xfrm>
              <a:off x="177800" y="152400"/>
              <a:ext cx="1676400" cy="233700"/>
            </a:xfrm>
            <a:prstGeom prst="rect">
              <a:avLst/>
            </a:prstGeom>
            <a:noFill/>
            <a:ln>
              <a:noFill/>
            </a:ln>
          </p:spPr>
          <p:txBody>
            <a:bodyPr lIns="0" tIns="0" rIns="0" bIns="0" anchor="t" anchorCtr="0">
              <a:noAutofit/>
            </a:bodyPr>
            <a:lstStyle/>
            <a:p>
              <a:pPr marL="0" marR="0" lvl="0" indent="0" algn="l" rtl="0">
                <a:lnSpc>
                  <a:spcPct val="75000"/>
                </a:lnSpc>
                <a:spcBef>
                  <a:spcPts val="0"/>
                </a:spcBef>
                <a:spcAft>
                  <a:spcPts val="0"/>
                </a:spcAft>
                <a:buClr>
                  <a:srgbClr val="FFFFFF"/>
                </a:buClr>
                <a:buSzPct val="25000"/>
                <a:buFont typeface="Arial"/>
                <a:buNone/>
              </a:pPr>
              <a:r>
                <a:rPr lang="en-US" sz="1300" b="1" i="0" u="none" strike="noStrike" cap="none">
                  <a:solidFill>
                    <a:srgbClr val="FFFFFF"/>
                  </a:solidFill>
                  <a:latin typeface="Arial"/>
                  <a:ea typeface="Arial"/>
                  <a:cs typeface="Arial"/>
                  <a:sym typeface="Arial"/>
                </a:rPr>
                <a:t>INSERT TERM</a:t>
              </a:r>
            </a:p>
          </p:txBody>
        </p:sp>
        <p:sp>
          <p:nvSpPr>
            <p:cNvPr id="374" name="Shape 374"/>
            <p:cNvSpPr/>
            <p:nvPr/>
          </p:nvSpPr>
          <p:spPr>
            <a:xfrm>
              <a:off x="177800" y="419100"/>
              <a:ext cx="1676400" cy="1415100"/>
            </a:xfrm>
            <a:prstGeom prst="rect">
              <a:avLst/>
            </a:prstGeom>
            <a:noFill/>
            <a:ln>
              <a:noFill/>
            </a:ln>
          </p:spPr>
          <p:txBody>
            <a:bodyPr lIns="0" tIns="0" rIns="0" bIns="0" anchor="t" anchorCtr="0">
              <a:noAutofit/>
            </a:bodyPr>
            <a:lstStyle/>
            <a:p>
              <a:pPr marL="0" marR="0" lvl="0" indent="0" algn="l" rtl="0">
                <a:lnSpc>
                  <a:spcPct val="133333"/>
                </a:lnSpc>
                <a:spcBef>
                  <a:spcPts val="0"/>
                </a:spcBef>
                <a:spcAft>
                  <a:spcPts val="0"/>
                </a:spcAft>
                <a:buClr>
                  <a:srgbClr val="FFFFFF"/>
                </a:buClr>
                <a:buSzPct val="25000"/>
                <a:buFont typeface="Arial"/>
                <a:buNone/>
              </a:pPr>
              <a:r>
                <a:rPr lang="en-US" sz="9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75" name="Shape 375"/>
          <p:cNvGrpSpPr/>
          <p:nvPr/>
        </p:nvGrpSpPr>
        <p:grpSpPr>
          <a:xfrm>
            <a:off x="2916815" y="2962654"/>
            <a:ext cx="1462967" cy="1462968"/>
            <a:chOff x="0" y="0"/>
            <a:chExt cx="2031900" cy="2031900"/>
          </a:xfrm>
        </p:grpSpPr>
        <p:pic>
          <p:nvPicPr>
            <p:cNvPr id="376" name="Shape 376"/>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377" name="Shape 377"/>
            <p:cNvSpPr/>
            <p:nvPr/>
          </p:nvSpPr>
          <p:spPr>
            <a:xfrm>
              <a:off x="165100" y="177800"/>
              <a:ext cx="1676400" cy="233700"/>
            </a:xfrm>
            <a:prstGeom prst="rect">
              <a:avLst/>
            </a:prstGeom>
            <a:noFill/>
            <a:ln>
              <a:noFill/>
            </a:ln>
          </p:spPr>
          <p:txBody>
            <a:bodyPr lIns="0" tIns="0" rIns="0" bIns="0" anchor="t" anchorCtr="0">
              <a:noAutofit/>
            </a:bodyPr>
            <a:lstStyle/>
            <a:p>
              <a:pPr marL="0" marR="0" lvl="0" indent="0" algn="l" rtl="0">
                <a:lnSpc>
                  <a:spcPct val="75000"/>
                </a:lnSpc>
                <a:spcBef>
                  <a:spcPts val="0"/>
                </a:spcBef>
                <a:spcAft>
                  <a:spcPts val="0"/>
                </a:spcAft>
                <a:buClr>
                  <a:srgbClr val="FFFFFF"/>
                </a:buClr>
                <a:buSzPct val="25000"/>
                <a:buFont typeface="Arial"/>
                <a:buNone/>
              </a:pPr>
              <a:r>
                <a:rPr lang="en-US" sz="1300" b="1" i="0" u="none" strike="noStrike" cap="none">
                  <a:solidFill>
                    <a:srgbClr val="FFFFFF"/>
                  </a:solidFill>
                  <a:latin typeface="Arial"/>
                  <a:ea typeface="Arial"/>
                  <a:cs typeface="Arial"/>
                  <a:sym typeface="Arial"/>
                </a:rPr>
                <a:t>INSERT TERM</a:t>
              </a:r>
            </a:p>
          </p:txBody>
        </p:sp>
        <p:sp>
          <p:nvSpPr>
            <p:cNvPr id="378" name="Shape 378"/>
            <p:cNvSpPr/>
            <p:nvPr/>
          </p:nvSpPr>
          <p:spPr>
            <a:xfrm>
              <a:off x="165100" y="444500"/>
              <a:ext cx="1676400" cy="1415100"/>
            </a:xfrm>
            <a:prstGeom prst="rect">
              <a:avLst/>
            </a:prstGeom>
            <a:noFill/>
            <a:ln>
              <a:noFill/>
            </a:ln>
          </p:spPr>
          <p:txBody>
            <a:bodyPr lIns="0" tIns="0" rIns="0" bIns="0" anchor="t" anchorCtr="0">
              <a:noAutofit/>
            </a:bodyPr>
            <a:lstStyle/>
            <a:p>
              <a:pPr marL="0" marR="0" lvl="0" indent="0" algn="l" rtl="0">
                <a:lnSpc>
                  <a:spcPct val="133333"/>
                </a:lnSpc>
                <a:spcBef>
                  <a:spcPts val="0"/>
                </a:spcBef>
                <a:spcAft>
                  <a:spcPts val="0"/>
                </a:spcAft>
                <a:buClr>
                  <a:srgbClr val="FFFFFF"/>
                </a:buClr>
                <a:buSzPct val="25000"/>
                <a:buFont typeface="Arial"/>
                <a:buNone/>
              </a:pPr>
              <a:r>
                <a:rPr lang="en-US" sz="9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79" name="Shape 379"/>
          <p:cNvGrpSpPr/>
          <p:nvPr/>
        </p:nvGrpSpPr>
        <p:grpSpPr>
          <a:xfrm>
            <a:off x="4580956" y="2962654"/>
            <a:ext cx="1462968" cy="1462968"/>
            <a:chOff x="0" y="0"/>
            <a:chExt cx="2031900" cy="2031900"/>
          </a:xfrm>
        </p:grpSpPr>
        <p:pic>
          <p:nvPicPr>
            <p:cNvPr id="380" name="Shape 380"/>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381" name="Shape 381"/>
            <p:cNvSpPr/>
            <p:nvPr/>
          </p:nvSpPr>
          <p:spPr>
            <a:xfrm>
              <a:off x="177800" y="177800"/>
              <a:ext cx="1676400" cy="233700"/>
            </a:xfrm>
            <a:prstGeom prst="rect">
              <a:avLst/>
            </a:prstGeom>
            <a:noFill/>
            <a:ln>
              <a:noFill/>
            </a:ln>
          </p:spPr>
          <p:txBody>
            <a:bodyPr lIns="0" tIns="0" rIns="0" bIns="0" anchor="t" anchorCtr="0">
              <a:noAutofit/>
            </a:bodyPr>
            <a:lstStyle/>
            <a:p>
              <a:pPr marL="0" marR="0" lvl="0" indent="0" algn="l" rtl="0">
                <a:lnSpc>
                  <a:spcPct val="75000"/>
                </a:lnSpc>
                <a:spcBef>
                  <a:spcPts val="0"/>
                </a:spcBef>
                <a:spcAft>
                  <a:spcPts val="0"/>
                </a:spcAft>
                <a:buClr>
                  <a:srgbClr val="FFFFFF"/>
                </a:buClr>
                <a:buSzPct val="25000"/>
                <a:buFont typeface="Arial"/>
                <a:buNone/>
              </a:pPr>
              <a:r>
                <a:rPr lang="en-US" sz="1300" b="1" i="0" u="none" strike="noStrike" cap="none">
                  <a:solidFill>
                    <a:srgbClr val="FFFFFF"/>
                  </a:solidFill>
                  <a:latin typeface="Arial"/>
                  <a:ea typeface="Arial"/>
                  <a:cs typeface="Arial"/>
                  <a:sym typeface="Arial"/>
                </a:rPr>
                <a:t>INSERT TERM</a:t>
              </a:r>
            </a:p>
          </p:txBody>
        </p:sp>
        <p:sp>
          <p:nvSpPr>
            <p:cNvPr id="382" name="Shape 382"/>
            <p:cNvSpPr/>
            <p:nvPr/>
          </p:nvSpPr>
          <p:spPr>
            <a:xfrm>
              <a:off x="177800" y="444500"/>
              <a:ext cx="1676400" cy="1415100"/>
            </a:xfrm>
            <a:prstGeom prst="rect">
              <a:avLst/>
            </a:prstGeom>
            <a:noFill/>
            <a:ln>
              <a:noFill/>
            </a:ln>
          </p:spPr>
          <p:txBody>
            <a:bodyPr lIns="0" tIns="0" rIns="0" bIns="0" anchor="t" anchorCtr="0">
              <a:noAutofit/>
            </a:bodyPr>
            <a:lstStyle/>
            <a:p>
              <a:pPr marL="0" marR="0" lvl="0" indent="0" algn="l" rtl="0">
                <a:lnSpc>
                  <a:spcPct val="133333"/>
                </a:lnSpc>
                <a:spcBef>
                  <a:spcPts val="0"/>
                </a:spcBef>
                <a:spcAft>
                  <a:spcPts val="0"/>
                </a:spcAft>
                <a:buClr>
                  <a:srgbClr val="FFFFFF"/>
                </a:buClr>
                <a:buSzPct val="25000"/>
                <a:buFont typeface="Arial"/>
                <a:buNone/>
              </a:pPr>
              <a:r>
                <a:rPr lang="en-US" sz="9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383" name="Shape 383"/>
          <p:cNvSpPr/>
          <p:nvPr/>
        </p:nvSpPr>
        <p:spPr>
          <a:xfrm>
            <a:off x="6329104" y="2962655"/>
            <a:ext cx="2329800" cy="1463099"/>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lIns="201175" tIns="201175" rIns="201175" bIns="201175" anchor="t" anchorCtr="0">
            <a:noAutofit/>
          </a:bodyPr>
          <a:lstStyle/>
          <a:p>
            <a:pPr marL="0" marR="0" lvl="0" indent="0" algn="l" rtl="0">
              <a:lnSpc>
                <a:spcPct val="133333"/>
              </a:lnSpc>
              <a:spcBef>
                <a:spcPts val="0"/>
              </a:spcBef>
              <a:spcAft>
                <a:spcPts val="0"/>
              </a:spcAft>
              <a:buClr>
                <a:srgbClr val="000000"/>
              </a:buClr>
              <a:buSzPct val="25000"/>
              <a:buFont typeface="Arial"/>
              <a:buNone/>
            </a:pPr>
            <a:r>
              <a:rPr lang="en-US" sz="9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Activity">
    <p:spTree>
      <p:nvGrpSpPr>
        <p:cNvPr id="1" name="Shape 384"/>
        <p:cNvGrpSpPr/>
        <p:nvPr/>
      </p:nvGrpSpPr>
      <p:grpSpPr>
        <a:xfrm>
          <a:off x="0" y="0"/>
          <a:ext cx="0" cy="0"/>
          <a:chOff x="0" y="0"/>
          <a:chExt cx="0" cy="0"/>
        </a:xfrm>
      </p:grpSpPr>
      <p:cxnSp>
        <p:nvCxnSpPr>
          <p:cNvPr id="385" name="Shape 385"/>
          <p:cNvCxnSpPr/>
          <p:nvPr/>
        </p:nvCxnSpPr>
        <p:spPr>
          <a:xfrm>
            <a:off x="457181" y="457200"/>
            <a:ext cx="8448600" cy="0"/>
          </a:xfrm>
          <a:prstGeom prst="straightConnector1">
            <a:avLst/>
          </a:prstGeom>
          <a:noFill/>
          <a:ln>
            <a:noFill/>
          </a:ln>
        </p:spPr>
      </p:cxnSp>
      <p:cxnSp>
        <p:nvCxnSpPr>
          <p:cNvPr id="386" name="Shape 386"/>
          <p:cNvCxnSpPr/>
          <p:nvPr/>
        </p:nvCxnSpPr>
        <p:spPr>
          <a:xfrm>
            <a:off x="457181" y="877824"/>
            <a:ext cx="8448600" cy="0"/>
          </a:xfrm>
          <a:prstGeom prst="straightConnector1">
            <a:avLst/>
          </a:prstGeom>
          <a:noFill/>
          <a:ln>
            <a:noFill/>
          </a:ln>
        </p:spPr>
      </p:cxnSp>
      <p:grpSp>
        <p:nvGrpSpPr>
          <p:cNvPr id="387" name="Shape 387"/>
          <p:cNvGrpSpPr/>
          <p:nvPr/>
        </p:nvGrpSpPr>
        <p:grpSpPr>
          <a:xfrm>
            <a:off x="996654" y="2253996"/>
            <a:ext cx="914327" cy="914327"/>
            <a:chOff x="0" y="0"/>
            <a:chExt cx="1269900" cy="1269900"/>
          </a:xfrm>
        </p:grpSpPr>
        <p:pic>
          <p:nvPicPr>
            <p:cNvPr id="388" name="Shape 388"/>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389" name="Shape 389"/>
            <p:cNvSpPr/>
            <p:nvPr/>
          </p:nvSpPr>
          <p:spPr>
            <a:xfrm>
              <a:off x="88900" y="543558"/>
              <a:ext cx="1079400" cy="233700"/>
            </a:xfrm>
            <a:prstGeom prst="rect">
              <a:avLst/>
            </a:prstGeom>
            <a:noFill/>
            <a:ln>
              <a:noFill/>
            </a:ln>
          </p:spPr>
          <p:txBody>
            <a:bodyPr lIns="0" tIns="0" rIns="0" bIns="0" anchor="ctr" anchorCtr="0">
              <a:noAutofit/>
            </a:bodyPr>
            <a:lstStyle/>
            <a:p>
              <a:pPr marL="0" marR="0" lvl="0" indent="0" algn="ctr" rtl="0">
                <a:lnSpc>
                  <a:spcPct val="75000"/>
                </a:lnSpc>
                <a:spcBef>
                  <a:spcPts val="0"/>
                </a:spcBef>
                <a:spcAft>
                  <a:spcPts val="0"/>
                </a:spcAft>
                <a:buClr>
                  <a:srgbClr val="FFFFFF"/>
                </a:buClr>
                <a:buSzPct val="25000"/>
                <a:buFont typeface="Arial"/>
                <a:buNone/>
              </a:pPr>
              <a:r>
                <a:rPr lang="en-US" sz="1300" b="1" i="0" u="none" strike="noStrike" cap="none">
                  <a:solidFill>
                    <a:srgbClr val="FFFFFF"/>
                  </a:solidFill>
                  <a:latin typeface="Arial"/>
                  <a:ea typeface="Arial"/>
                  <a:cs typeface="Arial"/>
                  <a:sym typeface="Arial"/>
                </a:rPr>
                <a:t>EXERCISE</a:t>
              </a:r>
            </a:p>
          </p:txBody>
        </p:sp>
      </p:grpSp>
      <p:cxnSp>
        <p:nvCxnSpPr>
          <p:cNvPr id="390" name="Shape 390"/>
          <p:cNvCxnSpPr/>
          <p:nvPr/>
        </p:nvCxnSpPr>
        <p:spPr>
          <a:xfrm rot="10800000" flipH="1">
            <a:off x="2816237" y="2335161"/>
            <a:ext cx="2689199" cy="300"/>
          </a:xfrm>
          <a:prstGeom prst="straightConnector1">
            <a:avLst/>
          </a:prstGeom>
          <a:noFill/>
          <a:ln>
            <a:noFill/>
          </a:ln>
        </p:spPr>
      </p:cxnSp>
      <p:cxnSp>
        <p:nvCxnSpPr>
          <p:cNvPr id="391" name="Shape 391"/>
          <p:cNvCxnSpPr/>
          <p:nvPr/>
        </p:nvCxnSpPr>
        <p:spPr>
          <a:xfrm rot="10800000" flipH="1">
            <a:off x="2816237" y="3874460"/>
            <a:ext cx="2689199" cy="300"/>
          </a:xfrm>
          <a:prstGeom prst="straightConnector1">
            <a:avLst/>
          </a:prstGeom>
          <a:noFill/>
          <a:ln>
            <a:noFill/>
          </a:ln>
        </p:spPr>
      </p:cxnSp>
      <p:sp>
        <p:nvSpPr>
          <p:cNvPr id="392" name="Shape 392"/>
          <p:cNvSpPr/>
          <p:nvPr/>
        </p:nvSpPr>
        <p:spPr>
          <a:xfrm>
            <a:off x="2816237" y="2152581"/>
            <a:ext cx="2688299"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TIMING</a:t>
            </a:r>
          </a:p>
        </p:txBody>
      </p:sp>
      <p:sp>
        <p:nvSpPr>
          <p:cNvPr id="393" name="Shape 393"/>
          <p:cNvSpPr/>
          <p:nvPr/>
        </p:nvSpPr>
        <p:spPr>
          <a:xfrm>
            <a:off x="2816237" y="3682738"/>
            <a:ext cx="2688299"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DELIVERABLE</a:t>
            </a:r>
          </a:p>
        </p:txBody>
      </p:sp>
      <p:cxnSp>
        <p:nvCxnSpPr>
          <p:cNvPr id="394" name="Shape 394"/>
          <p:cNvCxnSpPr/>
          <p:nvPr/>
        </p:nvCxnSpPr>
        <p:spPr>
          <a:xfrm rot="10800000" flipH="1">
            <a:off x="2816237" y="1600475"/>
            <a:ext cx="2689199" cy="300"/>
          </a:xfrm>
          <a:prstGeom prst="straightConnector1">
            <a:avLst/>
          </a:prstGeom>
          <a:noFill/>
          <a:ln>
            <a:noFill/>
          </a:ln>
        </p:spPr>
      </p:cxnSp>
      <p:sp>
        <p:nvSpPr>
          <p:cNvPr id="395" name="Shape 395"/>
          <p:cNvSpPr/>
          <p:nvPr/>
        </p:nvSpPr>
        <p:spPr>
          <a:xfrm>
            <a:off x="2816237" y="1417895"/>
            <a:ext cx="2688299"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KEY OBJECTIVE(S)</a:t>
            </a:r>
          </a:p>
        </p:txBody>
      </p:sp>
      <p:cxnSp>
        <p:nvCxnSpPr>
          <p:cNvPr id="396" name="Shape 396"/>
          <p:cNvCxnSpPr/>
          <p:nvPr/>
        </p:nvCxnSpPr>
        <p:spPr>
          <a:xfrm rot="10800000">
            <a:off x="2322481" y="1298677"/>
            <a:ext cx="0" cy="31898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397"/>
        <p:cNvGrpSpPr/>
        <p:nvPr/>
      </p:nvGrpSpPr>
      <p:grpSpPr>
        <a:xfrm>
          <a:off x="0" y="0"/>
          <a:ext cx="0" cy="0"/>
          <a:chOff x="0" y="0"/>
          <a:chExt cx="0" cy="0"/>
        </a:xfrm>
      </p:grpSpPr>
      <p:cxnSp>
        <p:nvCxnSpPr>
          <p:cNvPr id="398" name="Shape 398"/>
          <p:cNvCxnSpPr/>
          <p:nvPr/>
        </p:nvCxnSpPr>
        <p:spPr>
          <a:xfrm>
            <a:off x="457181" y="457200"/>
            <a:ext cx="8448600" cy="0"/>
          </a:xfrm>
          <a:prstGeom prst="straightConnector1">
            <a:avLst/>
          </a:prstGeom>
          <a:noFill/>
          <a:ln w="9525" cap="flat" cmpd="sng">
            <a:solidFill>
              <a:srgbClr val="FFFFFF"/>
            </a:solidFill>
            <a:prstDash val="solid"/>
            <a:miter/>
            <a:headEnd type="none" w="med" len="med"/>
            <a:tailEnd type="none" w="med" len="med"/>
          </a:ln>
        </p:spPr>
      </p:cxnSp>
      <p:cxnSp>
        <p:nvCxnSpPr>
          <p:cNvPr id="399" name="Shape 399"/>
          <p:cNvCxnSpPr/>
          <p:nvPr/>
        </p:nvCxnSpPr>
        <p:spPr>
          <a:xfrm>
            <a:off x="457181" y="877824"/>
            <a:ext cx="8448600" cy="0"/>
          </a:xfrm>
          <a:prstGeom prst="straightConnector1">
            <a:avLst/>
          </a:prstGeom>
          <a:noFill/>
          <a:ln w="9525" cap="flat" cmpd="sng">
            <a:solidFill>
              <a:srgbClr val="FFFFFF"/>
            </a:solidFill>
            <a:prstDash val="solid"/>
            <a:miter/>
            <a:headEnd type="none" w="med" len="med"/>
            <a:tailEnd type="none" w="med" len="med"/>
          </a:ln>
        </p:spPr>
      </p:cxnSp>
      <p:sp>
        <p:nvSpPr>
          <p:cNvPr id="400" name="Shape 400"/>
          <p:cNvSpPr/>
          <p:nvPr/>
        </p:nvSpPr>
        <p:spPr>
          <a:xfrm>
            <a:off x="457181" y="1060704"/>
            <a:ext cx="8448600" cy="1051500"/>
          </a:xfrm>
          <a:prstGeom prst="rect">
            <a:avLst/>
          </a:prstGeom>
          <a:noFill/>
          <a:ln>
            <a:noFill/>
          </a:ln>
        </p:spPr>
        <p:txBody>
          <a:bodyPr lIns="0" tIns="0" rIns="0" bIns="0" anchor="t" anchorCtr="0">
            <a:noAutofit/>
          </a:bodyPr>
          <a:lstStyle/>
          <a:p>
            <a:pPr marL="0" marR="0" lvl="0" indent="0" algn="l" rtl="0">
              <a:lnSpc>
                <a:spcPct val="88333"/>
              </a:lnSpc>
              <a:spcBef>
                <a:spcPts val="0"/>
              </a:spcBef>
              <a:spcAft>
                <a:spcPts val="0"/>
              </a:spcAft>
              <a:buClr>
                <a:srgbClr val="FFFFFF"/>
              </a:buClr>
              <a:buSzPct val="25000"/>
              <a:buFont typeface="Arial"/>
              <a:buNone/>
            </a:pPr>
            <a:r>
              <a:rPr lang="en-US" sz="86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401"/>
        <p:cNvGrpSpPr/>
        <p:nvPr/>
      </p:nvGrpSpPr>
      <p:grpSpPr>
        <a:xfrm>
          <a:off x="0" y="0"/>
          <a:ext cx="0" cy="0"/>
          <a:chOff x="0" y="0"/>
          <a:chExt cx="0" cy="0"/>
        </a:xfrm>
      </p:grpSpPr>
      <p:cxnSp>
        <p:nvCxnSpPr>
          <p:cNvPr id="402" name="Shape 402"/>
          <p:cNvCxnSpPr/>
          <p:nvPr/>
        </p:nvCxnSpPr>
        <p:spPr>
          <a:xfrm>
            <a:off x="457181" y="457200"/>
            <a:ext cx="8448600" cy="0"/>
          </a:xfrm>
          <a:prstGeom prst="straightConnector1">
            <a:avLst/>
          </a:prstGeom>
          <a:noFill/>
          <a:ln w="9525" cap="flat" cmpd="sng">
            <a:solidFill>
              <a:srgbClr val="FFFFFF"/>
            </a:solidFill>
            <a:prstDash val="solid"/>
            <a:miter/>
            <a:headEnd type="none" w="med" len="med"/>
            <a:tailEnd type="none" w="med" len="med"/>
          </a:ln>
        </p:spPr>
      </p:cxnSp>
      <p:cxnSp>
        <p:nvCxnSpPr>
          <p:cNvPr id="403" name="Shape 403"/>
          <p:cNvCxnSpPr/>
          <p:nvPr/>
        </p:nvCxnSpPr>
        <p:spPr>
          <a:xfrm>
            <a:off x="457181" y="877824"/>
            <a:ext cx="8448600" cy="0"/>
          </a:xfrm>
          <a:prstGeom prst="straightConnector1">
            <a:avLst/>
          </a:prstGeom>
          <a:noFill/>
          <a:ln w="9525" cap="flat" cmpd="sng">
            <a:solidFill>
              <a:srgbClr val="FFFFFF"/>
            </a:solidFill>
            <a:prstDash val="solid"/>
            <a:miter/>
            <a:headEnd type="none" w="med" len="med"/>
            <a:tailEnd type="none" w="med" len="med"/>
          </a:ln>
        </p:spPr>
      </p:cxnSp>
      <p:sp>
        <p:nvSpPr>
          <p:cNvPr id="404" name="Shape 404"/>
          <p:cNvSpPr/>
          <p:nvPr/>
        </p:nvSpPr>
        <p:spPr>
          <a:xfrm>
            <a:off x="457181" y="1060704"/>
            <a:ext cx="8448600" cy="1051500"/>
          </a:xfrm>
          <a:prstGeom prst="rect">
            <a:avLst/>
          </a:prstGeom>
          <a:noFill/>
          <a:ln>
            <a:noFill/>
          </a:ln>
        </p:spPr>
        <p:txBody>
          <a:bodyPr lIns="0" tIns="0" rIns="0" bIns="0" anchor="t" anchorCtr="0">
            <a:noAutofit/>
          </a:bodyPr>
          <a:lstStyle/>
          <a:p>
            <a:pPr marL="0" marR="0" lvl="0" indent="0" algn="l" rtl="0">
              <a:lnSpc>
                <a:spcPct val="88333"/>
              </a:lnSpc>
              <a:spcBef>
                <a:spcPts val="0"/>
              </a:spcBef>
              <a:spcAft>
                <a:spcPts val="0"/>
              </a:spcAft>
              <a:buClr>
                <a:srgbClr val="FFFFFF"/>
              </a:buClr>
              <a:buSzPct val="25000"/>
              <a:buFont typeface="Arial"/>
              <a:buNone/>
            </a:pPr>
            <a:r>
              <a:rPr lang="en-US" sz="86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Blank">
    <p:spTree>
      <p:nvGrpSpPr>
        <p:cNvPr id="1" name="Shape 405"/>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406"/>
        <p:cNvGrpSpPr/>
        <p:nvPr/>
      </p:nvGrpSpPr>
      <p:grpSpPr>
        <a:xfrm>
          <a:off x="0" y="0"/>
          <a:ext cx="0" cy="0"/>
          <a:chOff x="0" y="0"/>
          <a:chExt cx="0" cy="0"/>
        </a:xfrm>
      </p:grpSpPr>
      <p:cxnSp>
        <p:nvCxnSpPr>
          <p:cNvPr id="407" name="Shape 407"/>
          <p:cNvCxnSpPr/>
          <p:nvPr/>
        </p:nvCxnSpPr>
        <p:spPr>
          <a:xfrm>
            <a:off x="457181" y="457200"/>
            <a:ext cx="8448600" cy="0"/>
          </a:xfrm>
          <a:prstGeom prst="straightConnector1">
            <a:avLst/>
          </a:prstGeom>
          <a:noFill/>
          <a:ln>
            <a:noFill/>
          </a:ln>
        </p:spPr>
      </p:cxnSp>
      <p:cxnSp>
        <p:nvCxnSpPr>
          <p:cNvPr id="408" name="Shape 408"/>
          <p:cNvCxnSpPr/>
          <p:nvPr/>
        </p:nvCxnSpPr>
        <p:spPr>
          <a:xfrm>
            <a:off x="457181" y="877824"/>
            <a:ext cx="8448600" cy="0"/>
          </a:xfrm>
          <a:prstGeom prst="straightConnector1">
            <a:avLst/>
          </a:prstGeom>
          <a:noFill/>
          <a:ln>
            <a:noFill/>
          </a:ln>
        </p:spPr>
      </p:cxnSp>
      <p:grpSp>
        <p:nvGrpSpPr>
          <p:cNvPr id="409" name="Shape 409"/>
          <p:cNvGrpSpPr/>
          <p:nvPr/>
        </p:nvGrpSpPr>
        <p:grpSpPr>
          <a:xfrm>
            <a:off x="996654" y="2253996"/>
            <a:ext cx="914327" cy="914327"/>
            <a:chOff x="0" y="0"/>
            <a:chExt cx="1269900" cy="1269900"/>
          </a:xfrm>
        </p:grpSpPr>
        <p:pic>
          <p:nvPicPr>
            <p:cNvPr id="410" name="Shape 410"/>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411" name="Shape 411"/>
            <p:cNvSpPr/>
            <p:nvPr/>
          </p:nvSpPr>
          <p:spPr>
            <a:xfrm>
              <a:off x="88900" y="543558"/>
              <a:ext cx="1079400" cy="233700"/>
            </a:xfrm>
            <a:prstGeom prst="rect">
              <a:avLst/>
            </a:prstGeom>
            <a:noFill/>
            <a:ln>
              <a:noFill/>
            </a:ln>
          </p:spPr>
          <p:txBody>
            <a:bodyPr lIns="0" tIns="0" rIns="0" bIns="0" anchor="ctr" anchorCtr="0">
              <a:noAutofit/>
            </a:bodyPr>
            <a:lstStyle/>
            <a:p>
              <a:pPr marL="0" marR="0" lvl="0" indent="0" algn="ctr" rtl="0">
                <a:lnSpc>
                  <a:spcPct val="75000"/>
                </a:lnSpc>
                <a:spcBef>
                  <a:spcPts val="0"/>
                </a:spcBef>
                <a:spcAft>
                  <a:spcPts val="0"/>
                </a:spcAft>
                <a:buClr>
                  <a:srgbClr val="FFFFFF"/>
                </a:buClr>
                <a:buSzPct val="25000"/>
                <a:buFont typeface="Arial"/>
                <a:buNone/>
              </a:pPr>
              <a:r>
                <a:rPr lang="en-US" sz="1300" b="1" i="0" u="none" strike="noStrike" cap="none">
                  <a:solidFill>
                    <a:srgbClr val="FFFFFF"/>
                  </a:solidFill>
                  <a:latin typeface="Arial"/>
                  <a:ea typeface="Arial"/>
                  <a:cs typeface="Arial"/>
                  <a:sym typeface="Arial"/>
                </a:rPr>
                <a:t>EXERCISE</a:t>
              </a:r>
            </a:p>
          </p:txBody>
        </p:sp>
      </p:grpSp>
      <p:cxnSp>
        <p:nvCxnSpPr>
          <p:cNvPr id="412" name="Shape 412"/>
          <p:cNvCxnSpPr/>
          <p:nvPr/>
        </p:nvCxnSpPr>
        <p:spPr>
          <a:xfrm rot="10800000">
            <a:off x="2322481" y="1298677"/>
            <a:ext cx="0" cy="31898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ase Study">
    <p:spTree>
      <p:nvGrpSpPr>
        <p:cNvPr id="1" name="Shape 413"/>
        <p:cNvGrpSpPr/>
        <p:nvPr/>
      </p:nvGrpSpPr>
      <p:grpSpPr>
        <a:xfrm>
          <a:off x="0" y="0"/>
          <a:ext cx="0" cy="0"/>
          <a:chOff x="0" y="0"/>
          <a:chExt cx="0" cy="0"/>
        </a:xfrm>
      </p:grpSpPr>
      <p:cxnSp>
        <p:nvCxnSpPr>
          <p:cNvPr id="414" name="Shape 414"/>
          <p:cNvCxnSpPr/>
          <p:nvPr/>
        </p:nvCxnSpPr>
        <p:spPr>
          <a:xfrm>
            <a:off x="457181" y="457200"/>
            <a:ext cx="8448600" cy="0"/>
          </a:xfrm>
          <a:prstGeom prst="straightConnector1">
            <a:avLst/>
          </a:prstGeom>
          <a:noFill/>
          <a:ln>
            <a:noFill/>
          </a:ln>
        </p:spPr>
      </p:cxnSp>
      <p:cxnSp>
        <p:nvCxnSpPr>
          <p:cNvPr id="415" name="Shape 415"/>
          <p:cNvCxnSpPr/>
          <p:nvPr/>
        </p:nvCxnSpPr>
        <p:spPr>
          <a:xfrm>
            <a:off x="457181" y="877824"/>
            <a:ext cx="8448600" cy="0"/>
          </a:xfrm>
          <a:prstGeom prst="straightConnector1">
            <a:avLst/>
          </a:prstGeom>
          <a:noFill/>
          <a:ln>
            <a:noFill/>
          </a:ln>
        </p:spPr>
      </p:cxnSp>
      <p:cxnSp>
        <p:nvCxnSpPr>
          <p:cNvPr id="416" name="Shape 416"/>
          <p:cNvCxnSpPr/>
          <p:nvPr/>
        </p:nvCxnSpPr>
        <p:spPr>
          <a:xfrm rot="10800000" flipH="1">
            <a:off x="6208523" y="2002235"/>
            <a:ext cx="2689200" cy="300"/>
          </a:xfrm>
          <a:prstGeom prst="straightConnector1">
            <a:avLst/>
          </a:prstGeom>
          <a:noFill/>
          <a:ln>
            <a:noFill/>
          </a:ln>
        </p:spPr>
      </p:cxnSp>
      <p:cxnSp>
        <p:nvCxnSpPr>
          <p:cNvPr id="417" name="Shape 417"/>
          <p:cNvCxnSpPr/>
          <p:nvPr/>
        </p:nvCxnSpPr>
        <p:spPr>
          <a:xfrm rot="10800000" flipH="1">
            <a:off x="457181" y="2002234"/>
            <a:ext cx="5574600" cy="300"/>
          </a:xfrm>
          <a:prstGeom prst="straightConnector1">
            <a:avLst/>
          </a:prstGeom>
          <a:noFill/>
          <a:ln>
            <a:noFill/>
          </a:ln>
        </p:spPr>
      </p:cxnSp>
      <p:sp>
        <p:nvSpPr>
          <p:cNvPr id="418" name="Shape 418"/>
          <p:cNvSpPr/>
          <p:nvPr/>
        </p:nvSpPr>
        <p:spPr>
          <a:xfrm>
            <a:off x="457181" y="1719072"/>
            <a:ext cx="2688300"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SUMMARY</a:t>
            </a:r>
          </a:p>
        </p:txBody>
      </p:sp>
      <p:sp>
        <p:nvSpPr>
          <p:cNvPr id="419" name="Shape 419"/>
          <p:cNvSpPr/>
          <p:nvPr/>
        </p:nvSpPr>
        <p:spPr>
          <a:xfrm>
            <a:off x="6217666" y="1719072"/>
            <a:ext cx="2688299"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KEY CHALLENGE / QUESTION</a:t>
            </a:r>
          </a:p>
        </p:txBody>
      </p:sp>
      <p:sp>
        <p:nvSpPr>
          <p:cNvPr id="420" name="Shape 420"/>
          <p:cNvSpPr txBox="1">
            <a:spLocks noGrp="1"/>
          </p:cNvSpPr>
          <p:nvPr>
            <p:ph type="sldNum" idx="12"/>
          </p:nvPr>
        </p:nvSpPr>
        <p:spPr>
          <a:xfrm>
            <a:off x="8649872" y="532180"/>
            <a:ext cx="249000" cy="307200"/>
          </a:xfrm>
          <a:prstGeom prst="rect">
            <a:avLst/>
          </a:prstGeom>
          <a:noFill/>
          <a:ln>
            <a:noFill/>
          </a:ln>
        </p:spPr>
        <p:txBody>
          <a:bodyPr lIns="65825" tIns="65825" rIns="65825" bIns="658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1" indent="1651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2" indent="3302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3" indent="4953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4" indent="6604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5" indent="8255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6" indent="9906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7" indent="11557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8" indent="13208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228590" y="228600"/>
            <a:ext cx="8906100" cy="4800600"/>
          </a:xfrm>
          <a:prstGeom prst="rect">
            <a:avLst/>
          </a:prstGeom>
          <a:noFill/>
          <a:ln>
            <a:noFill/>
          </a:ln>
        </p:spPr>
        <p:txBody>
          <a:bodyPr lIns="65825" tIns="65825" rIns="65825" bIns="65825" anchor="ctr" anchorCtr="0"/>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698500" marR="0" lvl="1" indent="-1651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1193800" marR="0" lvl="2" indent="-3302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689100" marR="0" lvl="3" indent="-4953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2184400" marR="0" lvl="4" indent="-6604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2794000" marR="0" lvl="5" indent="-812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3213100" marR="0" lvl="6" indent="-9779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3644900" marR="0" lvl="7" indent="-11557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4064000" marR="0" lvl="8" indent="-1320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423" name="Shape 423"/>
          <p:cNvSpPr txBox="1">
            <a:spLocks noGrp="1"/>
          </p:cNvSpPr>
          <p:nvPr>
            <p:ph type="title"/>
          </p:nvPr>
        </p:nvSpPr>
        <p:spPr>
          <a:xfrm>
            <a:off x="457181" y="1060704"/>
            <a:ext cx="8448600" cy="1078800"/>
          </a:xfrm>
          <a:prstGeom prst="rect">
            <a:avLst/>
          </a:prstGeom>
          <a:noFill/>
          <a:ln>
            <a:noFill/>
          </a:ln>
        </p:spPr>
        <p:txBody>
          <a:bodyPr lIns="65825" tIns="65825" rIns="65825" bIns="65825" anchor="t" anchorCtr="0"/>
          <a:lstStyle>
            <a:lvl1pPr marL="0" marR="0" lvl="0" indent="0" algn="l" rtl="0">
              <a:lnSpc>
                <a:spcPct val="92592"/>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buFont typeface="Arial"/>
              <a:buNone/>
              <a:defRPr sz="1300"/>
            </a:lvl2pPr>
            <a:lvl3pPr marL="0" marR="0" lvl="2" indent="330200" algn="l" rtl="0">
              <a:lnSpc>
                <a:spcPct val="92592"/>
              </a:lnSpc>
              <a:spcBef>
                <a:spcPts val="0"/>
              </a:spcBef>
              <a:buFont typeface="Arial"/>
              <a:buNone/>
              <a:defRPr sz="1300"/>
            </a:lvl3pPr>
            <a:lvl4pPr marL="0" marR="0" lvl="3" indent="495300" algn="l" rtl="0">
              <a:lnSpc>
                <a:spcPct val="92592"/>
              </a:lnSpc>
              <a:spcBef>
                <a:spcPts val="0"/>
              </a:spcBef>
              <a:buFont typeface="Arial"/>
              <a:buNone/>
              <a:defRPr sz="1300"/>
            </a:lvl4pPr>
            <a:lvl5pPr marL="0" marR="0" lvl="4" indent="660400" algn="l" rtl="0">
              <a:lnSpc>
                <a:spcPct val="92592"/>
              </a:lnSpc>
              <a:spcBef>
                <a:spcPts val="0"/>
              </a:spcBef>
              <a:buFont typeface="Arial"/>
              <a:buNone/>
              <a:defRPr sz="1300"/>
            </a:lvl5pPr>
            <a:lvl6pPr marL="0" marR="0" lvl="5" indent="825500" algn="l" rtl="0">
              <a:lnSpc>
                <a:spcPct val="92592"/>
              </a:lnSpc>
              <a:spcBef>
                <a:spcPts val="0"/>
              </a:spcBef>
              <a:buFont typeface="Arial"/>
              <a:buNone/>
              <a:defRPr sz="1300"/>
            </a:lvl6pPr>
            <a:lvl7pPr marL="0" marR="0" lvl="6" indent="990600" algn="l" rtl="0">
              <a:lnSpc>
                <a:spcPct val="92592"/>
              </a:lnSpc>
              <a:spcBef>
                <a:spcPts val="0"/>
              </a:spcBef>
              <a:buFont typeface="Arial"/>
              <a:buNone/>
              <a:defRPr sz="1300"/>
            </a:lvl7pPr>
            <a:lvl8pPr marL="0" marR="0" lvl="7" indent="1155700" algn="l" rtl="0">
              <a:lnSpc>
                <a:spcPct val="92592"/>
              </a:lnSpc>
              <a:spcBef>
                <a:spcPts val="0"/>
              </a:spcBef>
              <a:buFont typeface="Arial"/>
              <a:buNone/>
              <a:defRPr sz="1300"/>
            </a:lvl8pPr>
            <a:lvl9pPr marL="0" marR="0" lvl="8" indent="1320800" algn="l" rtl="0">
              <a:lnSpc>
                <a:spcPct val="92592"/>
              </a:lnSpc>
              <a:spcBef>
                <a:spcPts val="0"/>
              </a:spcBef>
              <a:buFont typeface="Arial"/>
              <a:buNone/>
              <a:defRPr sz="1300"/>
            </a:lvl9pPr>
          </a:lstStyle>
          <a:p>
            <a:endParaRPr/>
          </a:p>
        </p:txBody>
      </p:sp>
      <p:sp>
        <p:nvSpPr>
          <p:cNvPr id="424" name="Shape 424"/>
          <p:cNvSpPr txBox="1">
            <a:spLocks noGrp="1"/>
          </p:cNvSpPr>
          <p:nvPr>
            <p:ph type="sldNum" idx="12"/>
          </p:nvPr>
        </p:nvSpPr>
        <p:spPr>
          <a:xfrm>
            <a:off x="8649872" y="532180"/>
            <a:ext cx="260700" cy="307200"/>
          </a:xfrm>
          <a:prstGeom prst="rect">
            <a:avLst/>
          </a:prstGeom>
          <a:noFill/>
          <a:ln>
            <a:noFill/>
          </a:ln>
        </p:spPr>
        <p:txBody>
          <a:bodyPr lIns="65825" tIns="65825" rIns="65825" bIns="658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1" indent="1651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2" indent="3302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3" indent="4953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4" indent="6604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5" indent="8255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6" indent="9906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7" indent="11557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8" indent="13208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35" name="Shape 35"/>
          <p:cNvSpPr txBox="1">
            <a:spLocks noGrp="1"/>
          </p:cNvSpPr>
          <p:nvPr>
            <p:ph type="body" idx="1"/>
          </p:nvPr>
        </p:nvSpPr>
        <p:spPr>
          <a:xfrm>
            <a:off x="468000" y="1230120"/>
            <a:ext cx="41119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36" name="Shape 36"/>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37" name="Shape 37"/>
          <p:cNvSpPr txBox="1">
            <a:spLocks noGrp="1"/>
          </p:cNvSpPr>
          <p:nvPr>
            <p:ph type="body" idx="3"/>
          </p:nvPr>
        </p:nvSpPr>
        <p:spPr>
          <a:xfrm>
            <a:off x="4785839" y="2822759"/>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25"/>
        <p:cNvGrpSpPr/>
        <p:nvPr/>
      </p:nvGrpSpPr>
      <p:grpSpPr>
        <a:xfrm>
          <a:off x="0" y="0"/>
          <a:ext cx="0" cy="0"/>
          <a:chOff x="0" y="0"/>
          <a:chExt cx="0" cy="0"/>
        </a:xfrm>
      </p:grpSpPr>
      <p:pic>
        <p:nvPicPr>
          <p:cNvPr id="426" name="Shape 426"/>
          <p:cNvPicPr preferRelativeResize="0"/>
          <p:nvPr/>
        </p:nvPicPr>
        <p:blipFill rotWithShape="1">
          <a:blip r:embed="rId2">
            <a:alphaModFix/>
          </a:blip>
          <a:srcRect/>
          <a:stretch/>
        </p:blipFill>
        <p:spPr>
          <a:xfrm>
            <a:off x="2386486" y="1119836"/>
            <a:ext cx="4580100" cy="3712500"/>
          </a:xfrm>
          <a:prstGeom prst="rect">
            <a:avLst/>
          </a:prstGeom>
          <a:noFill/>
          <a:ln>
            <a:noFill/>
          </a:ln>
        </p:spPr>
      </p:pic>
      <p:cxnSp>
        <p:nvCxnSpPr>
          <p:cNvPr id="427" name="Shape 427"/>
          <p:cNvCxnSpPr/>
          <p:nvPr/>
        </p:nvCxnSpPr>
        <p:spPr>
          <a:xfrm>
            <a:off x="457181" y="457200"/>
            <a:ext cx="8448600" cy="0"/>
          </a:xfrm>
          <a:prstGeom prst="straightConnector1">
            <a:avLst/>
          </a:prstGeom>
          <a:noFill/>
          <a:ln>
            <a:noFill/>
          </a:ln>
        </p:spPr>
      </p:cxnSp>
      <p:cxnSp>
        <p:nvCxnSpPr>
          <p:cNvPr id="428" name="Shape 428"/>
          <p:cNvCxnSpPr/>
          <p:nvPr/>
        </p:nvCxnSpPr>
        <p:spPr>
          <a:xfrm>
            <a:off x="457181" y="877824"/>
            <a:ext cx="8448600" cy="0"/>
          </a:xfrm>
          <a:prstGeom prst="straightConnector1">
            <a:avLst/>
          </a:prstGeom>
          <a:noFill/>
          <a:ln>
            <a:noFill/>
          </a:ln>
        </p:spPr>
      </p:cxnSp>
      <p:sp>
        <p:nvSpPr>
          <p:cNvPr id="429" name="Shape 429"/>
          <p:cNvSpPr txBox="1">
            <a:spLocks noGrp="1"/>
          </p:cNvSpPr>
          <p:nvPr>
            <p:ph type="body" idx="1"/>
          </p:nvPr>
        </p:nvSpPr>
        <p:spPr>
          <a:xfrm>
            <a:off x="2596790" y="1298448"/>
            <a:ext cx="4196999" cy="2368199"/>
          </a:xfrm>
          <a:prstGeom prst="rect">
            <a:avLst/>
          </a:prstGeom>
          <a:noFill/>
          <a:ln>
            <a:noFill/>
          </a:ln>
        </p:spPr>
        <p:txBody>
          <a:bodyPr lIns="65825" tIns="65825" rIns="65825" bIns="65825" anchor="ctr" anchorCtr="0"/>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698500" marR="0" lvl="1" indent="-1651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1193800" marR="0" lvl="2" indent="-3302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689100" marR="0" lvl="3" indent="-4953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2184400" marR="0" lvl="4" indent="-6604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2794000" marR="0" lvl="5" indent="-812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3213100" marR="0" lvl="6" indent="-9779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3644900" marR="0" lvl="7" indent="-11557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4064000" marR="0" lvl="8" indent="-1320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430" name="Shape 430"/>
          <p:cNvSpPr txBox="1">
            <a:spLocks noGrp="1"/>
          </p:cNvSpPr>
          <p:nvPr>
            <p:ph type="sldNum" idx="12"/>
          </p:nvPr>
        </p:nvSpPr>
        <p:spPr>
          <a:xfrm>
            <a:off x="8649872" y="532180"/>
            <a:ext cx="260700" cy="307200"/>
          </a:xfrm>
          <a:prstGeom prst="rect">
            <a:avLst/>
          </a:prstGeom>
          <a:noFill/>
          <a:ln>
            <a:noFill/>
          </a:ln>
        </p:spPr>
        <p:txBody>
          <a:bodyPr lIns="65825" tIns="65825" rIns="65825" bIns="658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1" indent="1651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2" indent="3302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3" indent="4953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4" indent="6604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5" indent="8255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6" indent="9906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7" indent="11557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8" indent="13208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31"/>
        <p:cNvGrpSpPr/>
        <p:nvPr/>
      </p:nvGrpSpPr>
      <p:grpSpPr>
        <a:xfrm>
          <a:off x="0" y="0"/>
          <a:ext cx="0" cy="0"/>
          <a:chOff x="0" y="0"/>
          <a:chExt cx="0" cy="0"/>
        </a:xfrm>
      </p:grpSpPr>
      <p:pic>
        <p:nvPicPr>
          <p:cNvPr id="432" name="Shape 432"/>
          <p:cNvPicPr preferRelativeResize="0"/>
          <p:nvPr/>
        </p:nvPicPr>
        <p:blipFill rotWithShape="1">
          <a:blip r:embed="rId2">
            <a:alphaModFix/>
          </a:blip>
          <a:srcRect/>
          <a:stretch/>
        </p:blipFill>
        <p:spPr>
          <a:xfrm>
            <a:off x="2012167" y="1120424"/>
            <a:ext cx="5276400" cy="3692400"/>
          </a:xfrm>
          <a:prstGeom prst="rect">
            <a:avLst/>
          </a:prstGeom>
          <a:noFill/>
          <a:ln>
            <a:noFill/>
          </a:ln>
        </p:spPr>
      </p:pic>
      <p:cxnSp>
        <p:nvCxnSpPr>
          <p:cNvPr id="433" name="Shape 433"/>
          <p:cNvCxnSpPr/>
          <p:nvPr/>
        </p:nvCxnSpPr>
        <p:spPr>
          <a:xfrm>
            <a:off x="457181" y="457200"/>
            <a:ext cx="8448600" cy="0"/>
          </a:xfrm>
          <a:prstGeom prst="straightConnector1">
            <a:avLst/>
          </a:prstGeom>
          <a:noFill/>
          <a:ln>
            <a:noFill/>
          </a:ln>
        </p:spPr>
      </p:cxnSp>
      <p:cxnSp>
        <p:nvCxnSpPr>
          <p:cNvPr id="434" name="Shape 434"/>
          <p:cNvCxnSpPr/>
          <p:nvPr/>
        </p:nvCxnSpPr>
        <p:spPr>
          <a:xfrm>
            <a:off x="457181" y="877824"/>
            <a:ext cx="8448600" cy="0"/>
          </a:xfrm>
          <a:prstGeom prst="straightConnector1">
            <a:avLst/>
          </a:prstGeom>
          <a:noFill/>
          <a:ln>
            <a:noFill/>
          </a:ln>
        </p:spPr>
      </p:cxnSp>
      <p:sp>
        <p:nvSpPr>
          <p:cNvPr id="435" name="Shape 435"/>
          <p:cNvSpPr txBox="1">
            <a:spLocks noGrp="1"/>
          </p:cNvSpPr>
          <p:nvPr>
            <p:ph type="body" idx="1"/>
          </p:nvPr>
        </p:nvSpPr>
        <p:spPr>
          <a:xfrm>
            <a:off x="2706513" y="1325879"/>
            <a:ext cx="3922500" cy="2441400"/>
          </a:xfrm>
          <a:prstGeom prst="rect">
            <a:avLst/>
          </a:prstGeom>
          <a:noFill/>
          <a:ln>
            <a:noFill/>
          </a:ln>
        </p:spPr>
        <p:txBody>
          <a:bodyPr lIns="65825" tIns="65825" rIns="65825" bIns="65825" anchor="ctr" anchorCtr="0"/>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698500" marR="0" lvl="1" indent="-1651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1193800" marR="0" lvl="2" indent="-3302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689100" marR="0" lvl="3" indent="-4953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2184400" marR="0" lvl="4" indent="-6604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2794000" marR="0" lvl="5" indent="-812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3213100" marR="0" lvl="6" indent="-9779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3644900" marR="0" lvl="7" indent="-11557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4064000" marR="0" lvl="8" indent="-1320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436" name="Shape 436"/>
          <p:cNvSpPr txBox="1">
            <a:spLocks noGrp="1"/>
          </p:cNvSpPr>
          <p:nvPr>
            <p:ph type="sldNum" idx="12"/>
          </p:nvPr>
        </p:nvSpPr>
        <p:spPr>
          <a:xfrm>
            <a:off x="8649872" y="532180"/>
            <a:ext cx="260700" cy="307200"/>
          </a:xfrm>
          <a:prstGeom prst="rect">
            <a:avLst/>
          </a:prstGeom>
          <a:noFill/>
          <a:ln>
            <a:noFill/>
          </a:ln>
        </p:spPr>
        <p:txBody>
          <a:bodyPr lIns="65825" tIns="65825" rIns="65825" bIns="658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1" indent="1651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2" indent="3302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3" indent="4953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4" indent="6604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5" indent="8255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6" indent="9906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7" indent="11557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8" indent="13208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437"/>
        <p:cNvGrpSpPr/>
        <p:nvPr/>
      </p:nvGrpSpPr>
      <p:grpSpPr>
        <a:xfrm>
          <a:off x="0" y="0"/>
          <a:ext cx="0" cy="0"/>
          <a:chOff x="0" y="0"/>
          <a:chExt cx="0" cy="0"/>
        </a:xfrm>
      </p:grpSpPr>
      <p:pic>
        <p:nvPicPr>
          <p:cNvPr id="438" name="Shape 438"/>
          <p:cNvPicPr preferRelativeResize="0"/>
          <p:nvPr/>
        </p:nvPicPr>
        <p:blipFill rotWithShape="1">
          <a:blip r:embed="rId2">
            <a:alphaModFix/>
          </a:blip>
          <a:srcRect/>
          <a:stretch/>
        </p:blipFill>
        <p:spPr>
          <a:xfrm>
            <a:off x="2258476" y="1088136"/>
            <a:ext cx="4928400" cy="3855300"/>
          </a:xfrm>
          <a:prstGeom prst="rect">
            <a:avLst/>
          </a:prstGeom>
          <a:noFill/>
          <a:ln>
            <a:noFill/>
          </a:ln>
        </p:spPr>
      </p:pic>
      <p:cxnSp>
        <p:nvCxnSpPr>
          <p:cNvPr id="439" name="Shape 439"/>
          <p:cNvCxnSpPr/>
          <p:nvPr/>
        </p:nvCxnSpPr>
        <p:spPr>
          <a:xfrm>
            <a:off x="457181" y="457200"/>
            <a:ext cx="8448600" cy="0"/>
          </a:xfrm>
          <a:prstGeom prst="straightConnector1">
            <a:avLst/>
          </a:prstGeom>
          <a:noFill/>
          <a:ln>
            <a:noFill/>
          </a:ln>
        </p:spPr>
      </p:cxnSp>
      <p:cxnSp>
        <p:nvCxnSpPr>
          <p:cNvPr id="440" name="Shape 440"/>
          <p:cNvCxnSpPr/>
          <p:nvPr/>
        </p:nvCxnSpPr>
        <p:spPr>
          <a:xfrm>
            <a:off x="457181" y="877824"/>
            <a:ext cx="8448600" cy="0"/>
          </a:xfrm>
          <a:prstGeom prst="straightConnector1">
            <a:avLst/>
          </a:prstGeom>
          <a:noFill/>
          <a:ln>
            <a:noFill/>
          </a:ln>
        </p:spPr>
      </p:cxnSp>
      <p:sp>
        <p:nvSpPr>
          <p:cNvPr id="441" name="Shape 441"/>
          <p:cNvSpPr txBox="1">
            <a:spLocks noGrp="1"/>
          </p:cNvSpPr>
          <p:nvPr>
            <p:ph type="body" idx="1"/>
          </p:nvPr>
        </p:nvSpPr>
        <p:spPr>
          <a:xfrm>
            <a:off x="2752232" y="1508759"/>
            <a:ext cx="3913500" cy="2944200"/>
          </a:xfrm>
          <a:prstGeom prst="rect">
            <a:avLst/>
          </a:prstGeom>
          <a:noFill/>
          <a:ln>
            <a:noFill/>
          </a:ln>
        </p:spPr>
        <p:txBody>
          <a:bodyPr lIns="65825" tIns="65825" rIns="65825" bIns="65825" anchor="ctr" anchorCtr="0"/>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698500" marR="0" lvl="1" indent="-1651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1193800" marR="0" lvl="2" indent="-3302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689100" marR="0" lvl="3" indent="-4953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2184400" marR="0" lvl="4" indent="-6604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2794000" marR="0" lvl="5" indent="-812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3213100" marR="0" lvl="6" indent="-9779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3644900" marR="0" lvl="7" indent="-11557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4064000" marR="0" lvl="8" indent="-1320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442" name="Shape 442"/>
          <p:cNvSpPr txBox="1">
            <a:spLocks noGrp="1"/>
          </p:cNvSpPr>
          <p:nvPr>
            <p:ph type="sldNum" idx="12"/>
          </p:nvPr>
        </p:nvSpPr>
        <p:spPr>
          <a:xfrm>
            <a:off x="8649872" y="532180"/>
            <a:ext cx="260700" cy="307200"/>
          </a:xfrm>
          <a:prstGeom prst="rect">
            <a:avLst/>
          </a:prstGeom>
          <a:noFill/>
          <a:ln>
            <a:noFill/>
          </a:ln>
        </p:spPr>
        <p:txBody>
          <a:bodyPr lIns="65825" tIns="65825" rIns="65825" bIns="658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1" indent="1651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2" indent="3302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3" indent="4953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4" indent="6604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5" indent="8255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6" indent="9906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7" indent="11557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8" indent="13208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443"/>
        <p:cNvGrpSpPr/>
        <p:nvPr/>
      </p:nvGrpSpPr>
      <p:grpSpPr>
        <a:xfrm>
          <a:off x="0" y="0"/>
          <a:ext cx="0" cy="0"/>
          <a:chOff x="0" y="0"/>
          <a:chExt cx="0" cy="0"/>
        </a:xfrm>
      </p:grpSpPr>
      <p:pic>
        <p:nvPicPr>
          <p:cNvPr id="444" name="Shape 444"/>
          <p:cNvPicPr preferRelativeResize="0"/>
          <p:nvPr/>
        </p:nvPicPr>
        <p:blipFill rotWithShape="1">
          <a:blip r:embed="rId2">
            <a:alphaModFix/>
          </a:blip>
          <a:srcRect/>
          <a:stretch/>
        </p:blipFill>
        <p:spPr>
          <a:xfrm>
            <a:off x="731490" y="945830"/>
            <a:ext cx="2911500" cy="4361700"/>
          </a:xfrm>
          <a:prstGeom prst="rect">
            <a:avLst/>
          </a:prstGeom>
          <a:noFill/>
          <a:ln>
            <a:noFill/>
          </a:ln>
        </p:spPr>
      </p:pic>
      <p:pic>
        <p:nvPicPr>
          <p:cNvPr id="445" name="Shape 445"/>
          <p:cNvPicPr preferRelativeResize="0"/>
          <p:nvPr/>
        </p:nvPicPr>
        <p:blipFill rotWithShape="1">
          <a:blip r:embed="rId3">
            <a:alphaModFix/>
          </a:blip>
          <a:srcRect/>
          <a:stretch/>
        </p:blipFill>
        <p:spPr>
          <a:xfrm>
            <a:off x="3364855" y="987552"/>
            <a:ext cx="2660700" cy="3970500"/>
          </a:xfrm>
          <a:prstGeom prst="rect">
            <a:avLst/>
          </a:prstGeom>
          <a:noFill/>
          <a:ln>
            <a:noFill/>
          </a:ln>
        </p:spPr>
      </p:pic>
      <p:pic>
        <p:nvPicPr>
          <p:cNvPr id="446" name="Shape 446"/>
          <p:cNvPicPr preferRelativeResize="0"/>
          <p:nvPr/>
        </p:nvPicPr>
        <p:blipFill rotWithShape="1">
          <a:blip r:embed="rId4">
            <a:alphaModFix/>
          </a:blip>
          <a:srcRect/>
          <a:stretch/>
        </p:blipFill>
        <p:spPr>
          <a:xfrm>
            <a:off x="6126230" y="978408"/>
            <a:ext cx="2148599" cy="3930900"/>
          </a:xfrm>
          <a:prstGeom prst="rect">
            <a:avLst/>
          </a:prstGeom>
          <a:noFill/>
          <a:ln>
            <a:noFill/>
          </a:ln>
        </p:spPr>
      </p:pic>
      <p:cxnSp>
        <p:nvCxnSpPr>
          <p:cNvPr id="447" name="Shape 447"/>
          <p:cNvCxnSpPr/>
          <p:nvPr/>
        </p:nvCxnSpPr>
        <p:spPr>
          <a:xfrm>
            <a:off x="457181" y="457200"/>
            <a:ext cx="8448600" cy="0"/>
          </a:xfrm>
          <a:prstGeom prst="straightConnector1">
            <a:avLst/>
          </a:prstGeom>
          <a:noFill/>
          <a:ln>
            <a:noFill/>
          </a:ln>
        </p:spPr>
      </p:cxnSp>
      <p:cxnSp>
        <p:nvCxnSpPr>
          <p:cNvPr id="448" name="Shape 448"/>
          <p:cNvCxnSpPr/>
          <p:nvPr/>
        </p:nvCxnSpPr>
        <p:spPr>
          <a:xfrm>
            <a:off x="457181" y="877824"/>
            <a:ext cx="8448600" cy="0"/>
          </a:xfrm>
          <a:prstGeom prst="straightConnector1">
            <a:avLst/>
          </a:prstGeom>
          <a:noFill/>
          <a:ln>
            <a:noFill/>
          </a:ln>
        </p:spPr>
      </p:cxnSp>
      <p:sp>
        <p:nvSpPr>
          <p:cNvPr id="449" name="Shape 449"/>
          <p:cNvSpPr/>
          <p:nvPr/>
        </p:nvSpPr>
        <p:spPr>
          <a:xfrm>
            <a:off x="4068914" y="2761488"/>
            <a:ext cx="1229700" cy="183000"/>
          </a:xfrm>
          <a:prstGeom prst="rect">
            <a:avLst/>
          </a:prstGeom>
          <a:noFill/>
          <a:ln>
            <a:noFill/>
          </a:ln>
        </p:spPr>
        <p:txBody>
          <a:bodyPr lIns="27425" tIns="27425" rIns="27425" bIns="27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Drag an object here</a:t>
            </a:r>
          </a:p>
        </p:txBody>
      </p:sp>
      <p:sp>
        <p:nvSpPr>
          <p:cNvPr id="450" name="Shape 450"/>
          <p:cNvSpPr/>
          <p:nvPr/>
        </p:nvSpPr>
        <p:spPr>
          <a:xfrm>
            <a:off x="6610842" y="2761488"/>
            <a:ext cx="1229700" cy="183000"/>
          </a:xfrm>
          <a:prstGeom prst="rect">
            <a:avLst/>
          </a:prstGeom>
          <a:noFill/>
          <a:ln>
            <a:noFill/>
          </a:ln>
        </p:spPr>
        <p:txBody>
          <a:bodyPr lIns="27425" tIns="27425" rIns="27425" bIns="27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Drag an object here</a:t>
            </a:r>
          </a:p>
        </p:txBody>
      </p:sp>
      <p:sp>
        <p:nvSpPr>
          <p:cNvPr id="451" name="Shape 451"/>
          <p:cNvSpPr txBox="1">
            <a:spLocks noGrp="1"/>
          </p:cNvSpPr>
          <p:nvPr>
            <p:ph type="body" idx="1"/>
          </p:nvPr>
        </p:nvSpPr>
        <p:spPr>
          <a:xfrm>
            <a:off x="1325826" y="1426464"/>
            <a:ext cx="1664100" cy="2853000"/>
          </a:xfrm>
          <a:prstGeom prst="rect">
            <a:avLst/>
          </a:prstGeom>
          <a:noFill/>
          <a:ln>
            <a:noFill/>
          </a:ln>
        </p:spPr>
        <p:txBody>
          <a:bodyPr lIns="65825" tIns="65825" rIns="65825" bIns="65825" anchor="ctr" anchorCtr="0"/>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698500" marR="0" lvl="1" indent="-1651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1193800" marR="0" lvl="2" indent="-3302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689100" marR="0" lvl="3" indent="-4953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2184400" marR="0" lvl="4" indent="-660400" algn="l" rtl="0">
              <a:lnSpc>
                <a:spcPct val="100000"/>
              </a:lnSpc>
              <a:spcBef>
                <a:spcPts val="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2794000" marR="0" lvl="5" indent="-812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3213100" marR="0" lvl="6" indent="-9779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3644900" marR="0" lvl="7" indent="-11557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4064000" marR="0" lvl="8" indent="-1320800" algn="l" rtl="0">
              <a:lnSpc>
                <a:spcPct val="100000"/>
              </a:lnSpc>
              <a:spcBef>
                <a:spcPts val="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452" name="Shape 452"/>
          <p:cNvSpPr txBox="1">
            <a:spLocks noGrp="1"/>
          </p:cNvSpPr>
          <p:nvPr>
            <p:ph type="sldNum" idx="12"/>
          </p:nvPr>
        </p:nvSpPr>
        <p:spPr>
          <a:xfrm>
            <a:off x="8649872" y="532180"/>
            <a:ext cx="260700" cy="307200"/>
          </a:xfrm>
          <a:prstGeom prst="rect">
            <a:avLst/>
          </a:prstGeom>
          <a:noFill/>
          <a:ln>
            <a:noFill/>
          </a:ln>
        </p:spPr>
        <p:txBody>
          <a:bodyPr lIns="65825" tIns="65825" rIns="65825" bIns="658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1" indent="1651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2" indent="3302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3" indent="4953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4" indent="6604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5" indent="8255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6" indent="9906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7" indent="11557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8" indent="13208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453"/>
        <p:cNvGrpSpPr/>
        <p:nvPr/>
      </p:nvGrpSpPr>
      <p:grpSpPr>
        <a:xfrm>
          <a:off x="0" y="0"/>
          <a:ext cx="0" cy="0"/>
          <a:chOff x="0" y="0"/>
          <a:chExt cx="0" cy="0"/>
        </a:xfrm>
      </p:grpSpPr>
      <p:cxnSp>
        <p:nvCxnSpPr>
          <p:cNvPr id="454" name="Shape 454"/>
          <p:cNvCxnSpPr/>
          <p:nvPr/>
        </p:nvCxnSpPr>
        <p:spPr>
          <a:xfrm>
            <a:off x="457181" y="457200"/>
            <a:ext cx="8448600" cy="0"/>
          </a:xfrm>
          <a:prstGeom prst="straightConnector1">
            <a:avLst/>
          </a:prstGeom>
          <a:noFill/>
          <a:ln w="9525" cap="flat" cmpd="sng">
            <a:solidFill>
              <a:srgbClr val="FFFFFF"/>
            </a:solidFill>
            <a:prstDash val="solid"/>
            <a:miter/>
            <a:headEnd type="none" w="med" len="med"/>
            <a:tailEnd type="none" w="med" len="med"/>
          </a:ln>
        </p:spPr>
      </p:cxnSp>
      <p:cxnSp>
        <p:nvCxnSpPr>
          <p:cNvPr id="455" name="Shape 455"/>
          <p:cNvCxnSpPr/>
          <p:nvPr/>
        </p:nvCxnSpPr>
        <p:spPr>
          <a:xfrm>
            <a:off x="457181" y="877824"/>
            <a:ext cx="8448600" cy="0"/>
          </a:xfrm>
          <a:prstGeom prst="straightConnector1">
            <a:avLst/>
          </a:prstGeom>
          <a:noFill/>
          <a:ln w="9525" cap="flat" cmpd="sng">
            <a:solidFill>
              <a:srgbClr val="FFFFFF"/>
            </a:solidFill>
            <a:prstDash val="solid"/>
            <a:miter/>
            <a:headEnd type="none" w="med" len="med"/>
            <a:tailEnd type="none" w="med" len="med"/>
          </a:ln>
        </p:spPr>
      </p:cxnSp>
      <p:sp>
        <p:nvSpPr>
          <p:cNvPr id="456" name="Shape 456"/>
          <p:cNvSpPr/>
          <p:nvPr/>
        </p:nvSpPr>
        <p:spPr>
          <a:xfrm>
            <a:off x="457181" y="1060704"/>
            <a:ext cx="8448600" cy="1051500"/>
          </a:xfrm>
          <a:prstGeom prst="rect">
            <a:avLst/>
          </a:prstGeom>
          <a:noFill/>
          <a:ln>
            <a:noFill/>
          </a:ln>
        </p:spPr>
        <p:txBody>
          <a:bodyPr lIns="0" tIns="0" rIns="0" bIns="0" anchor="t" anchorCtr="0">
            <a:noAutofit/>
          </a:bodyPr>
          <a:lstStyle/>
          <a:p>
            <a:pPr marL="0" marR="0" lvl="0" indent="0" algn="l" rtl="0">
              <a:lnSpc>
                <a:spcPct val="88333"/>
              </a:lnSpc>
              <a:spcBef>
                <a:spcPts val="0"/>
              </a:spcBef>
              <a:spcAft>
                <a:spcPts val="0"/>
              </a:spcAft>
              <a:buClr>
                <a:srgbClr val="FFFFFF"/>
              </a:buClr>
              <a:buSzPct val="25000"/>
              <a:buFont typeface="Arial"/>
              <a:buNone/>
            </a:pPr>
            <a:r>
              <a:rPr lang="en-US" sz="8600" b="1" i="0" u="none" strike="noStrike" cap="none">
                <a:solidFill>
                  <a:srgbClr val="FFFFFF"/>
                </a:solidFill>
                <a:latin typeface="Arial"/>
                <a:ea typeface="Arial"/>
                <a:cs typeface="Arial"/>
                <a:sym typeface="Arial"/>
              </a:rPr>
              <a:t>DISCUSSION TIME</a:t>
            </a:r>
          </a:p>
        </p:txBody>
      </p:sp>
      <p:sp>
        <p:nvSpPr>
          <p:cNvPr id="457" name="Shape 457"/>
          <p:cNvSpPr txBox="1">
            <a:spLocks noGrp="1"/>
          </p:cNvSpPr>
          <p:nvPr>
            <p:ph type="sldNum" idx="12"/>
          </p:nvPr>
        </p:nvSpPr>
        <p:spPr>
          <a:xfrm>
            <a:off x="8661571" y="532180"/>
            <a:ext cx="249000" cy="307200"/>
          </a:xfrm>
          <a:prstGeom prst="rect">
            <a:avLst/>
          </a:prstGeom>
          <a:noFill/>
          <a:ln>
            <a:noFill/>
          </a:ln>
        </p:spPr>
        <p:txBody>
          <a:bodyPr lIns="65825" tIns="65825" rIns="65825" bIns="65825" anchor="ctr" anchorCtr="0">
            <a:noAutofit/>
          </a:bodyPr>
          <a:lstStyle/>
          <a:p>
            <a:pPr marL="0" marR="0" lvl="0" indent="0" algn="r"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1" indent="1651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2" indent="3302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3" indent="4953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4" indent="6604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5" indent="8255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6" indent="9906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7" indent="11557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8" indent="132080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Full Image">
    <p:spTree>
      <p:nvGrpSpPr>
        <p:cNvPr id="1" name="Shape 458"/>
        <p:cNvGrpSpPr/>
        <p:nvPr/>
      </p:nvGrpSpPr>
      <p:grpSpPr>
        <a:xfrm>
          <a:off x="0" y="0"/>
          <a:ext cx="0" cy="0"/>
          <a:chOff x="0" y="0"/>
          <a:chExt cx="0" cy="0"/>
        </a:xfrm>
      </p:grpSpPr>
      <p:cxnSp>
        <p:nvCxnSpPr>
          <p:cNvPr id="459" name="Shape 459"/>
          <p:cNvCxnSpPr/>
          <p:nvPr/>
        </p:nvCxnSpPr>
        <p:spPr>
          <a:xfrm>
            <a:off x="457181" y="457200"/>
            <a:ext cx="8448600" cy="0"/>
          </a:xfrm>
          <a:prstGeom prst="straightConnector1">
            <a:avLst/>
          </a:prstGeom>
          <a:noFill/>
          <a:ln>
            <a:noFill/>
          </a:ln>
        </p:spPr>
      </p:cxnSp>
      <p:cxnSp>
        <p:nvCxnSpPr>
          <p:cNvPr id="460" name="Shape 460"/>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461"/>
        <p:cNvGrpSpPr/>
        <p:nvPr/>
      </p:nvGrpSpPr>
      <p:grpSpPr>
        <a:xfrm>
          <a:off x="0" y="0"/>
          <a:ext cx="0" cy="0"/>
          <a:chOff x="0" y="0"/>
          <a:chExt cx="0" cy="0"/>
        </a:xfrm>
      </p:grpSpPr>
      <p:cxnSp>
        <p:nvCxnSpPr>
          <p:cNvPr id="462" name="Shape 462"/>
          <p:cNvCxnSpPr/>
          <p:nvPr/>
        </p:nvCxnSpPr>
        <p:spPr>
          <a:xfrm>
            <a:off x="457181" y="457200"/>
            <a:ext cx="8448600" cy="0"/>
          </a:xfrm>
          <a:prstGeom prst="straightConnector1">
            <a:avLst/>
          </a:prstGeom>
          <a:noFill/>
          <a:ln>
            <a:noFill/>
          </a:ln>
        </p:spPr>
      </p:cxnSp>
      <p:cxnSp>
        <p:nvCxnSpPr>
          <p:cNvPr id="463" name="Shape 463"/>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464"/>
        <p:cNvGrpSpPr/>
        <p:nvPr/>
      </p:nvGrpSpPr>
      <p:grpSpPr>
        <a:xfrm>
          <a:off x="0" y="0"/>
          <a:ext cx="0" cy="0"/>
          <a:chOff x="0" y="0"/>
          <a:chExt cx="0" cy="0"/>
        </a:xfrm>
      </p:grpSpPr>
      <p:cxnSp>
        <p:nvCxnSpPr>
          <p:cNvPr id="465" name="Shape 465"/>
          <p:cNvCxnSpPr/>
          <p:nvPr/>
        </p:nvCxnSpPr>
        <p:spPr>
          <a:xfrm>
            <a:off x="457181" y="457200"/>
            <a:ext cx="8448600" cy="0"/>
          </a:xfrm>
          <a:prstGeom prst="straightConnector1">
            <a:avLst/>
          </a:prstGeom>
          <a:noFill/>
          <a:ln>
            <a:noFill/>
          </a:ln>
        </p:spPr>
      </p:cxnSp>
      <p:cxnSp>
        <p:nvCxnSpPr>
          <p:cNvPr id="466" name="Shape 466"/>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467"/>
        <p:cNvGrpSpPr/>
        <p:nvPr/>
      </p:nvGrpSpPr>
      <p:grpSpPr>
        <a:xfrm>
          <a:off x="0" y="0"/>
          <a:ext cx="0" cy="0"/>
          <a:chOff x="0" y="0"/>
          <a:chExt cx="0" cy="0"/>
        </a:xfrm>
      </p:grpSpPr>
      <p:cxnSp>
        <p:nvCxnSpPr>
          <p:cNvPr id="468" name="Shape 468"/>
          <p:cNvCxnSpPr/>
          <p:nvPr/>
        </p:nvCxnSpPr>
        <p:spPr>
          <a:xfrm>
            <a:off x="457181" y="457200"/>
            <a:ext cx="8448600" cy="0"/>
          </a:xfrm>
          <a:prstGeom prst="straightConnector1">
            <a:avLst/>
          </a:prstGeom>
          <a:noFill/>
          <a:ln>
            <a:noFill/>
          </a:ln>
        </p:spPr>
      </p:cxnSp>
      <p:cxnSp>
        <p:nvCxnSpPr>
          <p:cNvPr id="469" name="Shape 469"/>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Divider">
    <p:spTree>
      <p:nvGrpSpPr>
        <p:cNvPr id="1" name="Shape 470"/>
        <p:cNvGrpSpPr/>
        <p:nvPr/>
      </p:nvGrpSpPr>
      <p:grpSpPr>
        <a:xfrm>
          <a:off x="0" y="0"/>
          <a:ext cx="0" cy="0"/>
          <a:chOff x="0" y="0"/>
          <a:chExt cx="0" cy="0"/>
        </a:xfrm>
      </p:grpSpPr>
      <p:cxnSp>
        <p:nvCxnSpPr>
          <p:cNvPr id="471" name="Shape 471"/>
          <p:cNvCxnSpPr/>
          <p:nvPr/>
        </p:nvCxnSpPr>
        <p:spPr>
          <a:xfrm>
            <a:off x="457181" y="457200"/>
            <a:ext cx="8448600" cy="0"/>
          </a:xfrm>
          <a:prstGeom prst="straightConnector1">
            <a:avLst/>
          </a:prstGeom>
          <a:noFill/>
          <a:ln>
            <a:noFill/>
          </a:ln>
        </p:spPr>
      </p:cxnSp>
      <p:cxnSp>
        <p:nvCxnSpPr>
          <p:cNvPr id="472" name="Shape 472"/>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cSld name="Title, 2 Content over Conten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40" name="Shape 40"/>
          <p:cNvSpPr txBox="1">
            <a:spLocks noGrp="1"/>
          </p:cNvSpPr>
          <p:nvPr>
            <p:ph type="body" idx="1"/>
          </p:nvPr>
        </p:nvSpPr>
        <p:spPr>
          <a:xfrm>
            <a:off x="468000"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41" name="Shape 41"/>
          <p:cNvSpPr txBox="1">
            <a:spLocks noGrp="1"/>
          </p:cNvSpPr>
          <p:nvPr>
            <p:ph type="body" idx="2"/>
          </p:nvPr>
        </p:nvSpPr>
        <p:spPr>
          <a:xfrm>
            <a:off x="4785839" y="1230120"/>
            <a:ext cx="41119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42" name="Shape 42"/>
          <p:cNvSpPr txBox="1">
            <a:spLocks noGrp="1"/>
          </p:cNvSpPr>
          <p:nvPr>
            <p:ph type="body" idx="3"/>
          </p:nvPr>
        </p:nvSpPr>
        <p:spPr>
          <a:xfrm>
            <a:off x="468000" y="2822759"/>
            <a:ext cx="8426520" cy="14540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473"/>
        <p:cNvGrpSpPr/>
        <p:nvPr/>
      </p:nvGrpSpPr>
      <p:grpSpPr>
        <a:xfrm>
          <a:off x="0" y="0"/>
          <a:ext cx="0" cy="0"/>
          <a:chOff x="0" y="0"/>
          <a:chExt cx="0" cy="0"/>
        </a:xfrm>
      </p:grpSpPr>
      <p:cxnSp>
        <p:nvCxnSpPr>
          <p:cNvPr id="474" name="Shape 474"/>
          <p:cNvCxnSpPr/>
          <p:nvPr/>
        </p:nvCxnSpPr>
        <p:spPr>
          <a:xfrm>
            <a:off x="457181" y="457200"/>
            <a:ext cx="8448600" cy="0"/>
          </a:xfrm>
          <a:prstGeom prst="straightConnector1">
            <a:avLst/>
          </a:prstGeom>
          <a:noFill/>
          <a:ln w="12700" cap="flat" cmpd="sng">
            <a:solidFill>
              <a:srgbClr val="FFFFFF"/>
            </a:solidFill>
            <a:prstDash val="solid"/>
            <a:miter/>
            <a:headEnd type="none" w="med" len="med"/>
            <a:tailEnd type="none" w="med" len="med"/>
          </a:ln>
        </p:spPr>
      </p:cxnSp>
      <p:cxnSp>
        <p:nvCxnSpPr>
          <p:cNvPr id="475" name="Shape 475"/>
          <p:cNvCxnSpPr/>
          <p:nvPr/>
        </p:nvCxnSpPr>
        <p:spPr>
          <a:xfrm>
            <a:off x="457181" y="877824"/>
            <a:ext cx="8448600" cy="0"/>
          </a:xfrm>
          <a:prstGeom prst="straightConnector1">
            <a:avLst/>
          </a:prstGeom>
          <a:noFill/>
          <a:ln w="12700" cap="flat" cmpd="sng">
            <a:solidFill>
              <a:srgbClr val="FFFFFF"/>
            </a:solidFill>
            <a:prstDash val="solid"/>
            <a:miter/>
            <a:headEnd type="none" w="med" len="med"/>
            <a:tailEnd type="none" w="med" len="med"/>
          </a:ln>
        </p:spPr>
      </p:cxnSp>
      <p:sp>
        <p:nvSpPr>
          <p:cNvPr id="476" name="Shape 476"/>
          <p:cNvSpPr/>
          <p:nvPr/>
        </p:nvSpPr>
        <p:spPr>
          <a:xfrm>
            <a:off x="457181" y="1636776"/>
            <a:ext cx="8448600" cy="2743200"/>
          </a:xfrm>
          <a:prstGeom prst="rect">
            <a:avLst/>
          </a:prstGeom>
          <a:noFill/>
          <a:ln>
            <a:noFill/>
          </a:ln>
        </p:spPr>
        <p:txBody>
          <a:bodyPr lIns="0" tIns="0" rIns="0" bIns="0" anchor="t" anchorCtr="0">
            <a:noAutofit/>
          </a:bodyPr>
          <a:lstStyle/>
          <a:p>
            <a:pPr marL="127000" marR="0" lvl="1" indent="-120650" algn="l" rtl="0">
              <a:lnSpc>
                <a:spcPct val="110000"/>
              </a:lnSpc>
              <a:spcBef>
                <a:spcPts val="0"/>
              </a:spcBef>
              <a:spcAft>
                <a:spcPts val="0"/>
              </a:spcAft>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One</a:t>
            </a:r>
          </a:p>
          <a:p>
            <a:pPr marL="127000" marR="0" lvl="1" indent="-120650" algn="l" rtl="0">
              <a:lnSpc>
                <a:spcPct val="110000"/>
              </a:lnSpc>
              <a:spcBef>
                <a:spcPts val="300"/>
              </a:spcBef>
              <a:spcAft>
                <a:spcPts val="0"/>
              </a:spcAft>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Two</a:t>
            </a:r>
          </a:p>
          <a:p>
            <a:pPr marL="127000" marR="0" lvl="1" indent="-120650" algn="l" rtl="0">
              <a:lnSpc>
                <a:spcPct val="110000"/>
              </a:lnSpc>
              <a:spcBef>
                <a:spcPts val="300"/>
              </a:spcBef>
              <a:spcAft>
                <a:spcPts val="0"/>
              </a:spcAft>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Three</a:t>
            </a:r>
          </a:p>
          <a:p>
            <a:pPr marL="127000" marR="0" lvl="1" indent="-120650" algn="l" rtl="0">
              <a:lnSpc>
                <a:spcPct val="110000"/>
              </a:lnSpc>
              <a:spcBef>
                <a:spcPts val="300"/>
              </a:spcBef>
              <a:spcAft>
                <a:spcPts val="0"/>
              </a:spcAft>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Four</a:t>
            </a:r>
          </a:p>
          <a:p>
            <a:pPr marL="127000" marR="0" lvl="1" indent="-120650" algn="l" rtl="0">
              <a:lnSpc>
                <a:spcPct val="110000"/>
              </a:lnSpc>
              <a:spcBef>
                <a:spcPts val="300"/>
              </a:spcBef>
              <a:spcAft>
                <a:spcPts val="0"/>
              </a:spcAft>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Five</a:t>
            </a:r>
          </a:p>
        </p:txBody>
      </p:sp>
      <p:sp>
        <p:nvSpPr>
          <p:cNvPr id="477" name="Shape 477"/>
          <p:cNvSpPr/>
          <p:nvPr/>
        </p:nvSpPr>
        <p:spPr>
          <a:xfrm>
            <a:off x="457181" y="1636776"/>
            <a:ext cx="8448600" cy="2743200"/>
          </a:xfrm>
          <a:prstGeom prst="rect">
            <a:avLst/>
          </a:prstGeom>
          <a:noFill/>
          <a:ln>
            <a:noFill/>
          </a:ln>
        </p:spPr>
        <p:txBody>
          <a:bodyPr lIns="0" tIns="0" rIns="0" bIns="0" anchor="t" anchorCtr="0">
            <a:noAutofit/>
          </a:bodyPr>
          <a:lstStyle/>
          <a:p>
            <a:pPr marL="127000" marR="0" lvl="1" indent="-120650" algn="l" rtl="0">
              <a:lnSpc>
                <a:spcPct val="110000"/>
              </a:lnSpc>
              <a:spcBef>
                <a:spcPts val="0"/>
              </a:spcBef>
              <a:spcAft>
                <a:spcPts val="0"/>
              </a:spcAft>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One</a:t>
            </a:r>
          </a:p>
          <a:p>
            <a:pPr marL="127000" marR="0" lvl="1" indent="-120650" algn="l" rtl="0">
              <a:lnSpc>
                <a:spcPct val="110000"/>
              </a:lnSpc>
              <a:spcBef>
                <a:spcPts val="300"/>
              </a:spcBef>
              <a:spcAft>
                <a:spcPts val="0"/>
              </a:spcAft>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Two</a:t>
            </a:r>
          </a:p>
          <a:p>
            <a:pPr marL="127000" marR="0" lvl="1" indent="-120650" algn="l" rtl="0">
              <a:lnSpc>
                <a:spcPct val="110000"/>
              </a:lnSpc>
              <a:spcBef>
                <a:spcPts val="300"/>
              </a:spcBef>
              <a:spcAft>
                <a:spcPts val="0"/>
              </a:spcAft>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Three</a:t>
            </a:r>
          </a:p>
          <a:p>
            <a:pPr marL="127000" marR="0" lvl="1" indent="-120650" algn="l" rtl="0">
              <a:lnSpc>
                <a:spcPct val="110000"/>
              </a:lnSpc>
              <a:spcBef>
                <a:spcPts val="300"/>
              </a:spcBef>
              <a:spcAft>
                <a:spcPts val="0"/>
              </a:spcAft>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Four</a:t>
            </a:r>
          </a:p>
          <a:p>
            <a:pPr marL="127000" marR="0" lvl="1" indent="-120650" algn="l" rtl="0">
              <a:lnSpc>
                <a:spcPct val="110000"/>
              </a:lnSpc>
              <a:spcBef>
                <a:spcPts val="300"/>
              </a:spcBef>
              <a:spcAft>
                <a:spcPts val="0"/>
              </a:spcAft>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theme" Target="../theme/theme6.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p:nvPr/>
        </p:nvSpPr>
        <p:spPr>
          <a:xfrm>
            <a:off x="457200" y="457200"/>
            <a:ext cx="8447760" cy="359"/>
          </a:xfrm>
          <a:custGeom>
            <a:avLst/>
            <a:gdLst/>
            <a:ahLst/>
            <a:cxnLst/>
            <a:rect l="0" t="0" r="0" b="0"/>
            <a:pathLst>
              <a:path w="120000" h="120000" extrusionOk="0">
                <a:moveTo>
                  <a:pt x="0" y="0"/>
                </a:moveTo>
                <a:lnTo>
                  <a:pt x="120000" y="120000"/>
                </a:lnTo>
              </a:path>
            </a:pathLst>
          </a:custGeom>
          <a:noFill/>
          <a:ln w="9525" cap="flat" cmpd="sng">
            <a:solidFill>
              <a:srgbClr val="000000"/>
            </a:solidFill>
            <a:prstDash val="solid"/>
            <a:round/>
            <a:headEnd type="none" w="med" len="med"/>
            <a:tailEnd type="none" w="med" len="med"/>
          </a:ln>
        </p:spPr>
      </p:sp>
      <p:sp>
        <p:nvSpPr>
          <p:cNvPr id="7" name="Shape 7"/>
          <p:cNvSpPr/>
          <p:nvPr/>
        </p:nvSpPr>
        <p:spPr>
          <a:xfrm>
            <a:off x="457200" y="877679"/>
            <a:ext cx="8447760" cy="359"/>
          </a:xfrm>
          <a:custGeom>
            <a:avLst/>
            <a:gdLst/>
            <a:ahLst/>
            <a:cxnLst/>
            <a:rect l="0" t="0" r="0" b="0"/>
            <a:pathLst>
              <a:path w="120000" h="120000" extrusionOk="0">
                <a:moveTo>
                  <a:pt x="0" y="0"/>
                </a:moveTo>
                <a:lnTo>
                  <a:pt x="120000" y="120000"/>
                </a:lnTo>
              </a:path>
            </a:pathLst>
          </a:custGeom>
          <a:noFill/>
          <a:ln w="9525" cap="flat" cmpd="sng">
            <a:solidFill>
              <a:srgbClr val="000000"/>
            </a:solidFill>
            <a:prstDash val="solid"/>
            <a:round/>
            <a:headEnd type="none" w="med" len="med"/>
            <a:tailEnd type="none" w="med" len="med"/>
          </a:ln>
        </p:spPr>
      </p:sp>
      <p:sp>
        <p:nvSpPr>
          <p:cNvPr id="8" name="Shape 8"/>
          <p:cNvSpPr/>
          <p:nvPr/>
        </p:nvSpPr>
        <p:spPr>
          <a:xfrm>
            <a:off x="457200" y="457200"/>
            <a:ext cx="8447760" cy="359"/>
          </a:xfrm>
          <a:custGeom>
            <a:avLst/>
            <a:gdLst/>
            <a:ahLst/>
            <a:cxnLst/>
            <a:rect l="0" t="0" r="0" b="0"/>
            <a:pathLst>
              <a:path w="120000" h="120000" extrusionOk="0">
                <a:moveTo>
                  <a:pt x="0" y="0"/>
                </a:moveTo>
                <a:lnTo>
                  <a:pt x="120000" y="120000"/>
                </a:lnTo>
              </a:path>
            </a:pathLst>
          </a:custGeom>
          <a:noFill/>
          <a:ln w="9525" cap="flat" cmpd="sng">
            <a:solidFill>
              <a:srgbClr val="FFFFFF"/>
            </a:solidFill>
            <a:prstDash val="solid"/>
            <a:miter/>
            <a:headEnd type="none" w="med" len="med"/>
            <a:tailEnd type="none" w="med" len="med"/>
          </a:ln>
        </p:spPr>
      </p:sp>
      <p:sp>
        <p:nvSpPr>
          <p:cNvPr id="9" name="Shape 9"/>
          <p:cNvSpPr/>
          <p:nvPr/>
        </p:nvSpPr>
        <p:spPr>
          <a:xfrm>
            <a:off x="457200" y="877679"/>
            <a:ext cx="8447760" cy="359"/>
          </a:xfrm>
          <a:custGeom>
            <a:avLst/>
            <a:gdLst/>
            <a:ahLst/>
            <a:cxnLst/>
            <a:rect l="0" t="0" r="0" b="0"/>
            <a:pathLst>
              <a:path w="120000" h="120000" extrusionOk="0">
                <a:moveTo>
                  <a:pt x="0" y="0"/>
                </a:moveTo>
                <a:lnTo>
                  <a:pt x="120000" y="120000"/>
                </a:lnTo>
              </a:path>
            </a:pathLst>
          </a:custGeom>
          <a:noFill/>
          <a:ln w="9525" cap="flat" cmpd="sng">
            <a:solidFill>
              <a:srgbClr val="FFFFFF"/>
            </a:solidFill>
            <a:prstDash val="solid"/>
            <a:miter/>
            <a:headEnd type="none" w="med" len="med"/>
            <a:tailEnd type="none" w="med" len="med"/>
          </a:ln>
        </p:spPr>
      </p:sp>
      <p:pic>
        <p:nvPicPr>
          <p:cNvPr id="10" name="Shape 10"/>
          <p:cNvPicPr preferRelativeResize="0"/>
          <p:nvPr/>
        </p:nvPicPr>
        <p:blipFill rotWithShape="1">
          <a:blip r:embed="rId14">
            <a:alphaModFix/>
          </a:blip>
          <a:srcRect/>
          <a:stretch/>
        </p:blipFill>
        <p:spPr>
          <a:xfrm>
            <a:off x="457200" y="548639"/>
            <a:ext cx="2038320" cy="218879"/>
          </a:xfrm>
          <a:prstGeom prst="rect">
            <a:avLst/>
          </a:prstGeom>
          <a:noFill/>
          <a:ln>
            <a:noFill/>
          </a:ln>
        </p:spPr>
      </p:pic>
      <p:sp>
        <p:nvSpPr>
          <p:cNvPr id="11" name="Shape 11"/>
          <p:cNvSpPr txBox="1">
            <a:spLocks noGrp="1"/>
          </p:cNvSpPr>
          <p:nvPr>
            <p:ph type="title"/>
          </p:nvPr>
        </p:nvSpPr>
        <p:spPr>
          <a:xfrm>
            <a:off x="443160" y="1066679"/>
            <a:ext cx="4923720" cy="112643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2" name="Shape 12"/>
          <p:cNvSpPr txBox="1">
            <a:spLocks noGrp="1"/>
          </p:cNvSpPr>
          <p:nvPr>
            <p:ph type="body" idx="1"/>
          </p:nvPr>
        </p:nvSpPr>
        <p:spPr>
          <a:xfrm>
            <a:off x="371160" y="495360"/>
            <a:ext cx="6400079" cy="3042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sp>
        <p:nvSpPr>
          <p:cNvPr id="62" name="Shape 62"/>
          <p:cNvSpPr/>
          <p:nvPr/>
        </p:nvSpPr>
        <p:spPr>
          <a:xfrm>
            <a:off x="457200" y="457200"/>
            <a:ext cx="8447760" cy="359"/>
          </a:xfrm>
          <a:custGeom>
            <a:avLst/>
            <a:gdLst/>
            <a:ahLst/>
            <a:cxnLst/>
            <a:rect l="0" t="0" r="0" b="0"/>
            <a:pathLst>
              <a:path w="120000" h="120000" extrusionOk="0">
                <a:moveTo>
                  <a:pt x="0" y="0"/>
                </a:moveTo>
                <a:lnTo>
                  <a:pt x="120000" y="120000"/>
                </a:lnTo>
              </a:path>
            </a:pathLst>
          </a:custGeom>
          <a:noFill/>
          <a:ln w="9525" cap="flat" cmpd="sng">
            <a:solidFill>
              <a:srgbClr val="000000"/>
            </a:solidFill>
            <a:prstDash val="solid"/>
            <a:round/>
            <a:headEnd type="none" w="med" len="med"/>
            <a:tailEnd type="none" w="med" len="med"/>
          </a:ln>
        </p:spPr>
      </p:sp>
      <p:sp>
        <p:nvSpPr>
          <p:cNvPr id="63" name="Shape 63"/>
          <p:cNvSpPr/>
          <p:nvPr/>
        </p:nvSpPr>
        <p:spPr>
          <a:xfrm>
            <a:off x="457200" y="877679"/>
            <a:ext cx="8447760" cy="359"/>
          </a:xfrm>
          <a:custGeom>
            <a:avLst/>
            <a:gdLst/>
            <a:ahLst/>
            <a:cxnLst/>
            <a:rect l="0" t="0" r="0" b="0"/>
            <a:pathLst>
              <a:path w="120000" h="120000" extrusionOk="0">
                <a:moveTo>
                  <a:pt x="0" y="0"/>
                </a:moveTo>
                <a:lnTo>
                  <a:pt x="120000" y="120000"/>
                </a:lnTo>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65" name="Shape 65"/>
          <p:cNvSpPr txBox="1">
            <a:spLocks noGrp="1"/>
          </p:cNvSpPr>
          <p:nvPr>
            <p:ph type="body" idx="1"/>
          </p:nvPr>
        </p:nvSpPr>
        <p:spPr>
          <a:xfrm>
            <a:off x="468000" y="1230120"/>
            <a:ext cx="84265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EC9C6"/>
        </a:solidFill>
        <a:effectLst/>
      </p:bgPr>
    </p:bg>
    <p:spTree>
      <p:nvGrpSpPr>
        <p:cNvPr id="1" name="Shape 114"/>
        <p:cNvGrpSpPr/>
        <p:nvPr/>
      </p:nvGrpSpPr>
      <p:grpSpPr>
        <a:xfrm>
          <a:off x="0" y="0"/>
          <a:ext cx="0" cy="0"/>
          <a:chOff x="0" y="0"/>
          <a:chExt cx="0" cy="0"/>
        </a:xfrm>
      </p:grpSpPr>
      <p:sp>
        <p:nvSpPr>
          <p:cNvPr id="115" name="Shape 115"/>
          <p:cNvSpPr/>
          <p:nvPr/>
        </p:nvSpPr>
        <p:spPr>
          <a:xfrm>
            <a:off x="457200" y="457200"/>
            <a:ext cx="8447760" cy="359"/>
          </a:xfrm>
          <a:custGeom>
            <a:avLst/>
            <a:gdLst/>
            <a:ahLst/>
            <a:cxnLst/>
            <a:rect l="0" t="0" r="0" b="0"/>
            <a:pathLst>
              <a:path w="120000" h="120000" extrusionOk="0">
                <a:moveTo>
                  <a:pt x="0" y="0"/>
                </a:moveTo>
                <a:lnTo>
                  <a:pt x="120000" y="120000"/>
                </a:lnTo>
              </a:path>
            </a:pathLst>
          </a:custGeom>
          <a:noFill/>
          <a:ln w="9525" cap="flat" cmpd="sng">
            <a:solidFill>
              <a:srgbClr val="000000"/>
            </a:solidFill>
            <a:prstDash val="solid"/>
            <a:round/>
            <a:headEnd type="none" w="med" len="med"/>
            <a:tailEnd type="none" w="med" len="med"/>
          </a:ln>
        </p:spPr>
      </p:sp>
      <p:sp>
        <p:nvSpPr>
          <p:cNvPr id="116" name="Shape 116"/>
          <p:cNvSpPr/>
          <p:nvPr/>
        </p:nvSpPr>
        <p:spPr>
          <a:xfrm>
            <a:off x="457200" y="877679"/>
            <a:ext cx="8447760" cy="359"/>
          </a:xfrm>
          <a:custGeom>
            <a:avLst/>
            <a:gdLst/>
            <a:ahLst/>
            <a:cxnLst/>
            <a:rect l="0" t="0" r="0" b="0"/>
            <a:pathLst>
              <a:path w="120000" h="120000" extrusionOk="0">
                <a:moveTo>
                  <a:pt x="0" y="0"/>
                </a:moveTo>
                <a:lnTo>
                  <a:pt x="120000" y="120000"/>
                </a:lnTo>
              </a:path>
            </a:pathLst>
          </a:custGeom>
          <a:noFill/>
          <a:ln w="9525" cap="flat" cmpd="sng">
            <a:solidFill>
              <a:srgbClr val="000000"/>
            </a:solidFill>
            <a:prstDash val="solid"/>
            <a:round/>
            <a:headEnd type="none" w="med" len="med"/>
            <a:tailEnd type="none" w="med" len="med"/>
          </a:ln>
        </p:spPr>
      </p:sp>
      <p:sp>
        <p:nvSpPr>
          <p:cNvPr id="117" name="Shape 117"/>
          <p:cNvSpPr/>
          <p:nvPr/>
        </p:nvSpPr>
        <p:spPr>
          <a:xfrm>
            <a:off x="457200" y="457200"/>
            <a:ext cx="8447760" cy="359"/>
          </a:xfrm>
          <a:custGeom>
            <a:avLst/>
            <a:gdLst/>
            <a:ahLst/>
            <a:cxnLst/>
            <a:rect l="0" t="0" r="0" b="0"/>
            <a:pathLst>
              <a:path w="120000" h="120000" extrusionOk="0">
                <a:moveTo>
                  <a:pt x="0" y="0"/>
                </a:moveTo>
                <a:lnTo>
                  <a:pt x="120000" y="120000"/>
                </a:lnTo>
              </a:path>
            </a:pathLst>
          </a:custGeom>
          <a:noFill/>
          <a:ln w="9525" cap="flat" cmpd="sng">
            <a:solidFill>
              <a:srgbClr val="FFFFFF"/>
            </a:solidFill>
            <a:prstDash val="solid"/>
            <a:miter/>
            <a:headEnd type="none" w="med" len="med"/>
            <a:tailEnd type="none" w="med" len="med"/>
          </a:ln>
        </p:spPr>
      </p:sp>
      <p:sp>
        <p:nvSpPr>
          <p:cNvPr id="118" name="Shape 118"/>
          <p:cNvSpPr/>
          <p:nvPr/>
        </p:nvSpPr>
        <p:spPr>
          <a:xfrm>
            <a:off x="457200" y="877679"/>
            <a:ext cx="8447760" cy="359"/>
          </a:xfrm>
          <a:custGeom>
            <a:avLst/>
            <a:gdLst/>
            <a:ahLst/>
            <a:cxnLst/>
            <a:rect l="0" t="0" r="0" b="0"/>
            <a:pathLst>
              <a:path w="120000" h="120000" extrusionOk="0">
                <a:moveTo>
                  <a:pt x="0" y="0"/>
                </a:moveTo>
                <a:lnTo>
                  <a:pt x="120000" y="120000"/>
                </a:lnTo>
              </a:path>
            </a:pathLst>
          </a:custGeom>
          <a:noFill/>
          <a:ln w="9525" cap="flat" cmpd="sng">
            <a:solidFill>
              <a:srgbClr val="FFFFFF"/>
            </a:solidFill>
            <a:prstDash val="solid"/>
            <a:miter/>
            <a:headEnd type="none" w="med" len="med"/>
            <a:tailEnd type="none" w="med" len="med"/>
          </a:ln>
        </p:spPr>
      </p:sp>
      <p:sp>
        <p:nvSpPr>
          <p:cNvPr id="119" name="Shape 119"/>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20" name="Shape 120"/>
          <p:cNvSpPr txBox="1">
            <a:spLocks noGrp="1"/>
          </p:cNvSpPr>
          <p:nvPr>
            <p:ph type="body" idx="1"/>
          </p:nvPr>
        </p:nvSpPr>
        <p:spPr>
          <a:xfrm>
            <a:off x="468000" y="1230120"/>
            <a:ext cx="84265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9"/>
        <p:cNvGrpSpPr/>
        <p:nvPr/>
      </p:nvGrpSpPr>
      <p:grpSpPr>
        <a:xfrm>
          <a:off x="0" y="0"/>
          <a:ext cx="0" cy="0"/>
          <a:chOff x="0" y="0"/>
          <a:chExt cx="0" cy="0"/>
        </a:xfrm>
      </p:grpSpPr>
      <p:sp>
        <p:nvSpPr>
          <p:cNvPr id="170" name="Shape 170"/>
          <p:cNvSpPr/>
          <p:nvPr/>
        </p:nvSpPr>
        <p:spPr>
          <a:xfrm>
            <a:off x="457200" y="487439"/>
            <a:ext cx="8448120" cy="359"/>
          </a:xfrm>
          <a:custGeom>
            <a:avLst/>
            <a:gdLst/>
            <a:ahLst/>
            <a:cxnLst/>
            <a:rect l="0" t="0" r="0" b="0"/>
            <a:pathLst>
              <a:path w="120000" h="120000" extrusionOk="0">
                <a:moveTo>
                  <a:pt x="0" y="0"/>
                </a:moveTo>
                <a:lnTo>
                  <a:pt x="120000" y="120000"/>
                </a:lnTo>
              </a:path>
            </a:pathLst>
          </a:custGeom>
          <a:noFill/>
          <a:ln w="9525" cap="flat" cmpd="sng">
            <a:solidFill>
              <a:schemeClr val="lt1"/>
            </a:solidFill>
            <a:prstDash val="solid"/>
            <a:miter/>
            <a:headEnd type="none" w="med" len="med"/>
            <a:tailEnd type="none" w="med" len="med"/>
          </a:ln>
        </p:spPr>
      </p:sp>
      <p:sp>
        <p:nvSpPr>
          <p:cNvPr id="171" name="Shape 171"/>
          <p:cNvSpPr/>
          <p:nvPr/>
        </p:nvSpPr>
        <p:spPr>
          <a:xfrm>
            <a:off x="457200" y="907920"/>
            <a:ext cx="8448120" cy="359"/>
          </a:xfrm>
          <a:custGeom>
            <a:avLst/>
            <a:gdLst/>
            <a:ahLst/>
            <a:cxnLst/>
            <a:rect l="0" t="0" r="0" b="0"/>
            <a:pathLst>
              <a:path w="120000" h="120000" extrusionOk="0">
                <a:moveTo>
                  <a:pt x="0" y="0"/>
                </a:moveTo>
                <a:lnTo>
                  <a:pt x="120000" y="120000"/>
                </a:lnTo>
              </a:path>
            </a:pathLst>
          </a:custGeom>
          <a:noFill/>
          <a:ln w="9525" cap="flat" cmpd="sng">
            <a:solidFill>
              <a:schemeClr val="lt1"/>
            </a:solidFill>
            <a:prstDash val="solid"/>
            <a:miter/>
            <a:headEnd type="none" w="med" len="med"/>
            <a:tailEnd type="none" w="med" len="med"/>
          </a:ln>
        </p:spPr>
      </p:sp>
      <p:pic>
        <p:nvPicPr>
          <p:cNvPr id="172" name="Shape 172"/>
          <p:cNvPicPr preferRelativeResize="0"/>
          <p:nvPr/>
        </p:nvPicPr>
        <p:blipFill rotWithShape="1">
          <a:blip r:embed="rId14">
            <a:alphaModFix/>
          </a:blip>
          <a:srcRect/>
          <a:stretch/>
        </p:blipFill>
        <p:spPr>
          <a:xfrm>
            <a:off x="457200" y="579600"/>
            <a:ext cx="2037599" cy="218519"/>
          </a:xfrm>
          <a:prstGeom prst="rect">
            <a:avLst/>
          </a:prstGeom>
          <a:noFill/>
          <a:ln>
            <a:noFill/>
          </a:ln>
        </p:spPr>
      </p:pic>
      <p:sp>
        <p:nvSpPr>
          <p:cNvPr id="173" name="Shape 173"/>
          <p:cNvSpPr txBox="1">
            <a:spLocks noGrp="1"/>
          </p:cNvSpPr>
          <p:nvPr>
            <p:ph type="title"/>
          </p:nvPr>
        </p:nvSpPr>
        <p:spPr>
          <a:xfrm>
            <a:off x="443160" y="1066679"/>
            <a:ext cx="4923720" cy="112643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74" name="Shape 174"/>
          <p:cNvSpPr txBox="1">
            <a:spLocks noGrp="1"/>
          </p:cNvSpPr>
          <p:nvPr>
            <p:ph type="body" idx="1"/>
          </p:nvPr>
        </p:nvSpPr>
        <p:spPr>
          <a:xfrm>
            <a:off x="468000" y="1230120"/>
            <a:ext cx="84265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3"/>
        <p:cNvGrpSpPr/>
        <p:nvPr/>
      </p:nvGrpSpPr>
      <p:grpSpPr>
        <a:xfrm>
          <a:off x="0" y="0"/>
          <a:ext cx="0" cy="0"/>
          <a:chOff x="0" y="0"/>
          <a:chExt cx="0" cy="0"/>
        </a:xfrm>
      </p:grpSpPr>
      <p:sp>
        <p:nvSpPr>
          <p:cNvPr id="224" name="Shape 224"/>
          <p:cNvSpPr/>
          <p:nvPr/>
        </p:nvSpPr>
        <p:spPr>
          <a:xfrm>
            <a:off x="457200" y="487439"/>
            <a:ext cx="8448120" cy="359"/>
          </a:xfrm>
          <a:custGeom>
            <a:avLst/>
            <a:gdLst/>
            <a:ahLst/>
            <a:cxnLst/>
            <a:rect l="0" t="0" r="0" b="0"/>
            <a:pathLst>
              <a:path w="120000" h="120000" extrusionOk="0">
                <a:moveTo>
                  <a:pt x="0" y="0"/>
                </a:moveTo>
                <a:lnTo>
                  <a:pt x="120000" y="120000"/>
                </a:lnTo>
              </a:path>
            </a:pathLst>
          </a:custGeom>
          <a:noFill/>
          <a:ln w="9525" cap="flat" cmpd="sng">
            <a:solidFill>
              <a:schemeClr val="dk1"/>
            </a:solidFill>
            <a:prstDash val="solid"/>
            <a:miter/>
            <a:headEnd type="none" w="med" len="med"/>
            <a:tailEnd type="none" w="med" len="med"/>
          </a:ln>
        </p:spPr>
      </p:sp>
      <p:sp>
        <p:nvSpPr>
          <p:cNvPr id="225" name="Shape 225"/>
          <p:cNvSpPr/>
          <p:nvPr/>
        </p:nvSpPr>
        <p:spPr>
          <a:xfrm>
            <a:off x="457200" y="907920"/>
            <a:ext cx="8448120" cy="359"/>
          </a:xfrm>
          <a:custGeom>
            <a:avLst/>
            <a:gdLst/>
            <a:ahLst/>
            <a:cxnLst/>
            <a:rect l="0" t="0" r="0" b="0"/>
            <a:pathLst>
              <a:path w="120000" h="120000" extrusionOk="0">
                <a:moveTo>
                  <a:pt x="0" y="0"/>
                </a:moveTo>
                <a:lnTo>
                  <a:pt x="120000" y="120000"/>
                </a:lnTo>
              </a:path>
            </a:pathLst>
          </a:custGeom>
          <a:noFill/>
          <a:ln w="9525" cap="flat" cmpd="sng">
            <a:solidFill>
              <a:schemeClr val="dk1"/>
            </a:solidFill>
            <a:prstDash val="solid"/>
            <a:miter/>
            <a:headEnd type="none" w="med" len="med"/>
            <a:tailEnd type="none" w="med" len="med"/>
          </a:ln>
        </p:spPr>
      </p:sp>
      <p:sp>
        <p:nvSpPr>
          <p:cNvPr id="226" name="Shape 226"/>
          <p:cNvSpPr txBox="1">
            <a:spLocks noGrp="1"/>
          </p:cNvSpPr>
          <p:nvPr>
            <p:ph type="title"/>
          </p:nvPr>
        </p:nvSpPr>
        <p:spPr>
          <a:xfrm>
            <a:off x="468000" y="209519"/>
            <a:ext cx="8426520" cy="8776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27" name="Shape 227"/>
          <p:cNvSpPr txBox="1">
            <a:spLocks noGrp="1"/>
          </p:cNvSpPr>
          <p:nvPr>
            <p:ph type="body" idx="1"/>
          </p:nvPr>
        </p:nvSpPr>
        <p:spPr>
          <a:xfrm>
            <a:off x="468000" y="1230120"/>
            <a:ext cx="8426520" cy="30488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6"/>
        <p:cNvGrpSpPr/>
        <p:nvPr/>
      </p:nvGrpSpPr>
      <p:grpSpPr>
        <a:xfrm>
          <a:off x="0" y="0"/>
          <a:ext cx="0" cy="0"/>
          <a:chOff x="0" y="0"/>
          <a:chExt cx="0" cy="0"/>
        </a:xfrm>
      </p:grpSpPr>
      <p:cxnSp>
        <p:nvCxnSpPr>
          <p:cNvPr id="277" name="Shape 277"/>
          <p:cNvCxnSpPr/>
          <p:nvPr/>
        </p:nvCxnSpPr>
        <p:spPr>
          <a:xfrm>
            <a:off x="457181" y="457200"/>
            <a:ext cx="8448600" cy="0"/>
          </a:xfrm>
          <a:prstGeom prst="straightConnector1">
            <a:avLst/>
          </a:prstGeom>
          <a:noFill/>
          <a:ln w="9525" cap="flat" cmpd="sng">
            <a:solidFill>
              <a:srgbClr val="000000"/>
            </a:solidFill>
            <a:prstDash val="solid"/>
            <a:round/>
            <a:headEnd type="none" w="med" len="med"/>
            <a:tailEnd type="none" w="med" len="med"/>
          </a:ln>
        </p:spPr>
      </p:cxnSp>
      <p:cxnSp>
        <p:nvCxnSpPr>
          <p:cNvPr id="278" name="Shape 278"/>
          <p:cNvCxnSpPr/>
          <p:nvPr/>
        </p:nvCxnSpPr>
        <p:spPr>
          <a:xfrm>
            <a:off x="457181" y="877824"/>
            <a:ext cx="8448600" cy="0"/>
          </a:xfrm>
          <a:prstGeom prst="straightConnector1">
            <a:avLst/>
          </a:prstGeom>
          <a:noFill/>
          <a:ln w="9525" cap="flat" cmpd="sng">
            <a:solidFill>
              <a:srgbClr val="000000"/>
            </a:solidFill>
            <a:prstDash val="solid"/>
            <a:round/>
            <a:headEnd type="none" w="med" len="med"/>
            <a:tailEnd type="none" w="med" len="med"/>
          </a:ln>
        </p:spPr>
      </p:cxnSp>
      <p:sp>
        <p:nvSpPr>
          <p:cNvPr id="279" name="Shape 279"/>
          <p:cNvSpPr txBox="1">
            <a:spLocks noGrp="1"/>
          </p:cNvSpPr>
          <p:nvPr>
            <p:ph type="title"/>
          </p:nvPr>
        </p:nvSpPr>
        <p:spPr>
          <a:xfrm>
            <a:off x="457181" y="1060704"/>
            <a:ext cx="8448600" cy="512100"/>
          </a:xfrm>
          <a:prstGeom prst="rect">
            <a:avLst/>
          </a:prstGeom>
          <a:noFill/>
          <a:ln w="9525" cap="flat" cmpd="sng">
            <a:solidFill>
              <a:srgbClr val="000000"/>
            </a:solidFill>
            <a:prstDash val="solid"/>
            <a:round/>
            <a:headEnd type="none" w="med" len="med"/>
            <a:tailEnd type="none" w="med" len="med"/>
          </a:ln>
        </p:spPr>
        <p:txBody>
          <a:bodyPr lIns="65825" tIns="65825" rIns="65825" bIns="65825" anchor="t" anchorCtr="0"/>
          <a:lstStyle>
            <a:lvl1pPr marL="0" marR="0" lvl="0" indent="0" algn="l" rtl="0">
              <a:lnSpc>
                <a:spcPct val="92592"/>
              </a:lnSpc>
              <a:spcBef>
                <a:spcPts val="0"/>
              </a:spcBef>
              <a:spcAft>
                <a:spcPts val="0"/>
              </a:spcAft>
              <a:buClr>
                <a:srgbClr val="000000"/>
              </a:buClr>
              <a:buSzPct val="100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buSzPct val="76923"/>
              <a:buFont typeface="Arial"/>
              <a:buNone/>
              <a:defRPr sz="1300"/>
            </a:lvl2pPr>
            <a:lvl3pPr marL="0" marR="0" lvl="2" indent="330200" algn="l" rtl="0">
              <a:lnSpc>
                <a:spcPct val="92592"/>
              </a:lnSpc>
              <a:spcBef>
                <a:spcPts val="0"/>
              </a:spcBef>
              <a:buSzPct val="76923"/>
              <a:buFont typeface="Arial"/>
              <a:buNone/>
              <a:defRPr sz="1300"/>
            </a:lvl3pPr>
            <a:lvl4pPr marL="0" marR="0" lvl="3" indent="495300" algn="l" rtl="0">
              <a:lnSpc>
                <a:spcPct val="92592"/>
              </a:lnSpc>
              <a:spcBef>
                <a:spcPts val="0"/>
              </a:spcBef>
              <a:buSzPct val="76923"/>
              <a:buFont typeface="Arial"/>
              <a:buNone/>
              <a:defRPr sz="1300"/>
            </a:lvl4pPr>
            <a:lvl5pPr marL="0" marR="0" lvl="4" indent="660400" algn="l" rtl="0">
              <a:lnSpc>
                <a:spcPct val="92592"/>
              </a:lnSpc>
              <a:spcBef>
                <a:spcPts val="0"/>
              </a:spcBef>
              <a:buSzPct val="76923"/>
              <a:buFont typeface="Arial"/>
              <a:buNone/>
              <a:defRPr sz="1300"/>
            </a:lvl5pPr>
            <a:lvl6pPr marL="0" marR="0" lvl="5" indent="825500" algn="l" rtl="0">
              <a:lnSpc>
                <a:spcPct val="92592"/>
              </a:lnSpc>
              <a:spcBef>
                <a:spcPts val="0"/>
              </a:spcBef>
              <a:buSzPct val="76923"/>
              <a:buFont typeface="Arial"/>
              <a:buNone/>
              <a:defRPr sz="1300"/>
            </a:lvl6pPr>
            <a:lvl7pPr marL="0" marR="0" lvl="6" indent="990600" algn="l" rtl="0">
              <a:lnSpc>
                <a:spcPct val="92592"/>
              </a:lnSpc>
              <a:spcBef>
                <a:spcPts val="0"/>
              </a:spcBef>
              <a:buSzPct val="76923"/>
              <a:buFont typeface="Arial"/>
              <a:buNone/>
              <a:defRPr sz="1300"/>
            </a:lvl7pPr>
            <a:lvl8pPr marL="0" marR="0" lvl="7" indent="1155700" algn="l" rtl="0">
              <a:lnSpc>
                <a:spcPct val="92592"/>
              </a:lnSpc>
              <a:spcBef>
                <a:spcPts val="0"/>
              </a:spcBef>
              <a:buSzPct val="76923"/>
              <a:buFont typeface="Arial"/>
              <a:buNone/>
              <a:defRPr sz="1300"/>
            </a:lvl8pPr>
            <a:lvl9pPr marL="0" marR="0" lvl="8" indent="1320800" algn="l" rtl="0">
              <a:lnSpc>
                <a:spcPct val="92592"/>
              </a:lnSpc>
              <a:spcBef>
                <a:spcPts val="0"/>
              </a:spcBef>
              <a:buSzPct val="76923"/>
              <a:buFont typeface="Arial"/>
              <a:buNone/>
              <a:defRPr sz="1300"/>
            </a:lvl9pPr>
          </a:lstStyle>
          <a:p>
            <a:endParaRPr/>
          </a:p>
        </p:txBody>
      </p:sp>
      <p:sp>
        <p:nvSpPr>
          <p:cNvPr id="280" name="Shape 280"/>
          <p:cNvSpPr txBox="1">
            <a:spLocks noGrp="1"/>
          </p:cNvSpPr>
          <p:nvPr>
            <p:ph type="body" idx="1"/>
          </p:nvPr>
        </p:nvSpPr>
        <p:spPr>
          <a:xfrm>
            <a:off x="455061" y="1737359"/>
            <a:ext cx="8448600" cy="2743200"/>
          </a:xfrm>
          <a:prstGeom prst="rect">
            <a:avLst/>
          </a:prstGeom>
          <a:noFill/>
          <a:ln>
            <a:noFill/>
          </a:ln>
        </p:spPr>
        <p:txBody>
          <a:bodyPr lIns="65825" tIns="65825" rIns="65825" bIns="65825" anchor="t" anchorCtr="0"/>
          <a:lstStyle>
            <a:lvl1pPr marL="0" marR="0" lvl="0" indent="0" algn="l" rtl="0">
              <a:lnSpc>
                <a:spcPct val="100000"/>
              </a:lnSpc>
              <a:spcBef>
                <a:spcPts val="700"/>
              </a:spcBef>
              <a:spcAft>
                <a:spcPts val="0"/>
              </a:spcAft>
              <a:buClr>
                <a:srgbClr val="000000"/>
              </a:buClr>
              <a:buSzPct val="100000"/>
              <a:buFont typeface="Arial"/>
              <a:buNone/>
              <a:defRPr sz="1000" b="0" i="0" u="none" strike="noStrike" cap="none">
                <a:solidFill>
                  <a:srgbClr val="000000"/>
                </a:solidFill>
                <a:latin typeface="Arial"/>
                <a:ea typeface="Arial"/>
                <a:cs typeface="Arial"/>
                <a:sym typeface="Arial"/>
              </a:defRPr>
            </a:lvl1pPr>
            <a:lvl2pPr marL="469900" marR="0" lvl="1" indent="63500" algn="l" rtl="0">
              <a:lnSpc>
                <a:spcPct val="100000"/>
              </a:lnSpc>
              <a:spcBef>
                <a:spcPts val="70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2pPr>
            <a:lvl3pPr marL="800100" marR="0" lvl="2" indent="63500" algn="l" rtl="0">
              <a:lnSpc>
                <a:spcPct val="100000"/>
              </a:lnSpc>
              <a:spcBef>
                <a:spcPts val="70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3pPr>
            <a:lvl4pPr marL="1130300" marR="0" lvl="3" indent="63500" algn="l" rtl="0">
              <a:lnSpc>
                <a:spcPct val="100000"/>
              </a:lnSpc>
              <a:spcBef>
                <a:spcPts val="70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4pPr>
            <a:lvl5pPr marL="1460500" marR="0" lvl="4" indent="63500" algn="l" rtl="0">
              <a:lnSpc>
                <a:spcPct val="100000"/>
              </a:lnSpc>
              <a:spcBef>
                <a:spcPts val="700"/>
              </a:spcBef>
              <a:spcAft>
                <a:spcPts val="0"/>
              </a:spcAft>
              <a:buClr>
                <a:srgbClr val="000000"/>
              </a:buClr>
              <a:buSzPct val="100000"/>
              <a:buFont typeface="Merriweather Sans"/>
              <a:buChar char="‣"/>
              <a:defRPr sz="1000" b="0" i="0" u="none" strike="noStrike" cap="none">
                <a:solidFill>
                  <a:srgbClr val="000000"/>
                </a:solidFill>
                <a:latin typeface="Arial"/>
                <a:ea typeface="Arial"/>
                <a:cs typeface="Arial"/>
                <a:sym typeface="Arial"/>
              </a:defRPr>
            </a:lvl5pPr>
            <a:lvl6pPr marL="1905000" marR="0" lvl="5" indent="76200" algn="l" rtl="0">
              <a:lnSpc>
                <a:spcPct val="100000"/>
              </a:lnSpc>
              <a:spcBef>
                <a:spcPts val="70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6pPr>
            <a:lvl7pPr marL="2171700" marR="0" lvl="6" indent="63500" algn="l" rtl="0">
              <a:lnSpc>
                <a:spcPct val="100000"/>
              </a:lnSpc>
              <a:spcBef>
                <a:spcPts val="70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7pPr>
            <a:lvl8pPr marL="2425700" marR="0" lvl="7" indent="63500" algn="l" rtl="0">
              <a:lnSpc>
                <a:spcPct val="100000"/>
              </a:lnSpc>
              <a:spcBef>
                <a:spcPts val="70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8pPr>
            <a:lvl9pPr marL="2679700" marR="0" lvl="8" indent="63500" algn="l" rtl="0">
              <a:lnSpc>
                <a:spcPct val="100000"/>
              </a:lnSpc>
              <a:spcBef>
                <a:spcPts val="700"/>
              </a:spcBef>
              <a:spcAft>
                <a:spcPts val="0"/>
              </a:spcAft>
              <a:buClr>
                <a:srgbClr val="000000"/>
              </a:buClr>
              <a:buSzPct val="100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png"/><Relationship Id="rId7" Type="http://schemas.openxmlformats.org/officeDocument/2006/relationships/image" Target="../media/image34.jpg"/><Relationship Id="rId12"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image" Target="../media/image33.png"/><Relationship Id="rId11" Type="http://schemas.openxmlformats.org/officeDocument/2006/relationships/image" Target="../media/image38.gif"/><Relationship Id="rId5" Type="http://schemas.openxmlformats.org/officeDocument/2006/relationships/image" Target="../media/image32.jpg"/><Relationship Id="rId10" Type="http://schemas.openxmlformats.org/officeDocument/2006/relationships/image" Target="../media/image37.jpg"/><Relationship Id="rId4" Type="http://schemas.openxmlformats.org/officeDocument/2006/relationships/image" Target="../media/image31.png"/><Relationship Id="rId9" Type="http://schemas.openxmlformats.org/officeDocument/2006/relationships/image" Target="../media/image36.jp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9.xml"/><Relationship Id="rId4" Type="http://schemas.openxmlformats.org/officeDocument/2006/relationships/image" Target="../media/image44.jp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49.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49.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49.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49.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p:nvPr/>
        </p:nvSpPr>
        <p:spPr>
          <a:xfrm>
            <a:off x="457200" y="4160519"/>
            <a:ext cx="8447760" cy="62136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83" name="Shape 483"/>
          <p:cNvSpPr/>
          <p:nvPr/>
        </p:nvSpPr>
        <p:spPr>
          <a:xfrm>
            <a:off x="457200" y="1134000"/>
            <a:ext cx="8447760" cy="2678760"/>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6900" b="1" i="0" u="none" strike="noStrike" cap="none">
                <a:solidFill>
                  <a:srgbClr val="FFFFFF"/>
                </a:solidFill>
                <a:latin typeface="Oswald"/>
                <a:ea typeface="Oswald"/>
                <a:cs typeface="Oswald"/>
                <a:sym typeface="Oswald"/>
              </a:rPr>
              <a:t>INTRO TO MACHINE LEARNING</a:t>
            </a:r>
          </a:p>
          <a:p>
            <a:pPr marL="0" marR="0" lvl="0" indent="0" algn="l" rtl="0">
              <a:lnSpc>
                <a:spcPct val="75000"/>
              </a:lnSpc>
              <a:spcBef>
                <a:spcPts val="0"/>
              </a:spcBef>
              <a:buSzPct val="25000"/>
              <a:buNone/>
            </a:pPr>
            <a:r>
              <a:rPr lang="en-US" sz="3600" b="1" i="0" u="none" strike="noStrike" cap="none">
                <a:solidFill>
                  <a:srgbClr val="FFFFFF"/>
                </a:solidFill>
                <a:latin typeface="Oswald"/>
                <a:ea typeface="Oswald"/>
                <a:cs typeface="Oswald"/>
                <a:sym typeface="Oswald"/>
              </a:rPr>
              <a:t>&amp; Pandas Review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WHAT IS MACHINE LEARNING?</a:t>
            </a:r>
          </a:p>
        </p:txBody>
      </p:sp>
      <p:sp>
        <p:nvSpPr>
          <p:cNvPr id="545" name="Shape 545"/>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46" name="Shape 546"/>
          <p:cNvSpPr/>
          <p:nvPr/>
        </p:nvSpPr>
        <p:spPr>
          <a:xfrm>
            <a:off x="566639" y="1181159"/>
            <a:ext cx="8305199" cy="3580559"/>
          </a:xfrm>
          <a:prstGeom prst="rect">
            <a:avLst/>
          </a:prstGeom>
          <a:noFill/>
          <a:ln>
            <a:noFill/>
          </a:ln>
        </p:spPr>
        <p:txBody>
          <a:bodyPr lIns="0" tIns="32750" rIns="65875" bIns="32750" anchor="t" anchorCtr="0">
            <a:noAutofit/>
          </a:bodyPr>
          <a:lstStyle/>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a:p>
            <a:pPr marL="174600" marR="0" lvl="0" indent="-174600" algn="l" rtl="0">
              <a:lnSpc>
                <a:spcPct val="100000"/>
              </a:lnSpc>
              <a:spcBef>
                <a:spcPts val="0"/>
              </a:spcBef>
              <a:buNone/>
            </a:pPr>
            <a:endParaRPr sz="1800" b="0" i="0" u="none" strike="noStrike" cap="none">
              <a:solidFill>
                <a:srgbClr val="000000"/>
              </a:solidFill>
              <a:latin typeface="Arial"/>
              <a:ea typeface="Arial"/>
              <a:cs typeface="Arial"/>
              <a:sym typeface="Arial"/>
            </a:endParaRPr>
          </a:p>
        </p:txBody>
      </p:sp>
      <p:pic>
        <p:nvPicPr>
          <p:cNvPr id="547" name="Shape 547"/>
          <p:cNvPicPr preferRelativeResize="0"/>
          <p:nvPr/>
        </p:nvPicPr>
        <p:blipFill rotWithShape="1">
          <a:blip r:embed="rId3">
            <a:alphaModFix/>
          </a:blip>
          <a:srcRect/>
          <a:stretch/>
        </p:blipFill>
        <p:spPr>
          <a:xfrm>
            <a:off x="499320" y="1790640"/>
            <a:ext cx="5172120" cy="1910880"/>
          </a:xfrm>
          <a:prstGeom prst="rect">
            <a:avLst/>
          </a:prstGeom>
          <a:noFill/>
          <a:ln>
            <a:noFill/>
          </a:ln>
        </p:spPr>
      </p:pic>
      <p:pic>
        <p:nvPicPr>
          <p:cNvPr id="548" name="Shape 548"/>
          <p:cNvPicPr preferRelativeResize="0"/>
          <p:nvPr/>
        </p:nvPicPr>
        <p:blipFill rotWithShape="1">
          <a:blip r:embed="rId4">
            <a:alphaModFix/>
          </a:blip>
          <a:srcRect/>
          <a:stretch/>
        </p:blipFill>
        <p:spPr>
          <a:xfrm>
            <a:off x="6434280" y="1347840"/>
            <a:ext cx="2013119" cy="28947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WHAT IS MACHINE LEARNING?</a:t>
            </a:r>
          </a:p>
        </p:txBody>
      </p:sp>
      <p:sp>
        <p:nvSpPr>
          <p:cNvPr id="555" name="Shape 555"/>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56" name="Shape 556"/>
          <p:cNvSpPr/>
          <p:nvPr/>
        </p:nvSpPr>
        <p:spPr>
          <a:xfrm>
            <a:off x="642960" y="1164240"/>
            <a:ext cx="8000279" cy="224603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One definition: “Machine learning is the semi-automatic extraction of knowledge from data.”</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000" b="1" i="0" u="none" strike="noStrike" cap="none">
                <a:solidFill>
                  <a:srgbClr val="000000"/>
                </a:solidFill>
                <a:latin typeface="Cabin"/>
                <a:ea typeface="Cabin"/>
                <a:cs typeface="Cabin"/>
                <a:sym typeface="Cabin"/>
              </a:rPr>
              <a:t>Knowledge from data:</a:t>
            </a:r>
            <a:r>
              <a:rPr lang="en-US" sz="2000" b="0" i="0" u="none" strike="noStrike" cap="none">
                <a:solidFill>
                  <a:srgbClr val="000000"/>
                </a:solidFill>
                <a:latin typeface="Cabin"/>
                <a:ea typeface="Cabin"/>
                <a:cs typeface="Cabin"/>
                <a:sym typeface="Cabin"/>
              </a:rPr>
              <a:t> Starts with a question that might be answerable using data</a:t>
            </a:r>
          </a:p>
          <a:p>
            <a:pPr marL="341280" marR="0" lvl="0" indent="-341280" algn="l" rtl="0">
              <a:lnSpc>
                <a:spcPct val="100000"/>
              </a:lnSpc>
              <a:spcBef>
                <a:spcPts val="0"/>
              </a:spcBef>
              <a:buClr>
                <a:srgbClr val="000000"/>
              </a:buClr>
              <a:buSzPct val="100000"/>
              <a:buFont typeface="Arial"/>
              <a:buChar char="•"/>
            </a:pPr>
            <a:r>
              <a:rPr lang="en-US" sz="2000" b="1" i="0" u="none" strike="noStrike" cap="none">
                <a:solidFill>
                  <a:srgbClr val="000000"/>
                </a:solidFill>
                <a:latin typeface="Cabin"/>
                <a:ea typeface="Cabin"/>
                <a:cs typeface="Cabin"/>
                <a:sym typeface="Cabin"/>
              </a:rPr>
              <a:t>Automatic extraction:</a:t>
            </a:r>
            <a:r>
              <a:rPr lang="en-US" sz="2000" b="0" i="0" u="none" strike="noStrike" cap="none">
                <a:solidFill>
                  <a:srgbClr val="000000"/>
                </a:solidFill>
                <a:latin typeface="Cabin"/>
                <a:ea typeface="Cabin"/>
                <a:cs typeface="Cabin"/>
                <a:sym typeface="Cabin"/>
              </a:rPr>
              <a:t> A computer provides the insight</a:t>
            </a:r>
          </a:p>
          <a:p>
            <a:pPr marL="341280" marR="0" lvl="0" indent="-341280" algn="l" rtl="0">
              <a:lnSpc>
                <a:spcPct val="100000"/>
              </a:lnSpc>
              <a:spcBef>
                <a:spcPts val="0"/>
              </a:spcBef>
              <a:buClr>
                <a:srgbClr val="000000"/>
              </a:buClr>
              <a:buSzPct val="100000"/>
              <a:buFont typeface="Arial"/>
              <a:buChar char="•"/>
            </a:pPr>
            <a:r>
              <a:rPr lang="en-US" sz="2000" b="1" i="0" u="none" strike="noStrike" cap="none">
                <a:solidFill>
                  <a:srgbClr val="000000"/>
                </a:solidFill>
                <a:latin typeface="Cabin"/>
                <a:ea typeface="Cabin"/>
                <a:cs typeface="Cabin"/>
                <a:sym typeface="Cabin"/>
              </a:rPr>
              <a:t>Semi-automatic:</a:t>
            </a:r>
            <a:r>
              <a:rPr lang="en-US" sz="2000" b="0" i="0" u="none" strike="noStrike" cap="none">
                <a:solidFill>
                  <a:srgbClr val="000000"/>
                </a:solidFill>
                <a:latin typeface="Cabin"/>
                <a:ea typeface="Cabin"/>
                <a:cs typeface="Cabin"/>
                <a:sym typeface="Cabin"/>
              </a:rPr>
              <a:t> Requires many smart decisions by a human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p:nvPr/>
        </p:nvSpPr>
        <p:spPr>
          <a:xfrm>
            <a:off x="414360" y="495360"/>
            <a:ext cx="6400200"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WHAT IS MACHINE LEARNING?</a:t>
            </a:r>
          </a:p>
        </p:txBody>
      </p:sp>
      <p:sp>
        <p:nvSpPr>
          <p:cNvPr id="563" name="Shape 563"/>
          <p:cNvSpPr/>
          <p:nvPr/>
        </p:nvSpPr>
        <p:spPr>
          <a:xfrm>
            <a:off x="8650439" y="530279"/>
            <a:ext cx="253500" cy="3102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64" name="Shape 564"/>
          <p:cNvSpPr/>
          <p:nvPr/>
        </p:nvSpPr>
        <p:spPr>
          <a:xfrm>
            <a:off x="642950" y="1164256"/>
            <a:ext cx="8000400" cy="3680700"/>
          </a:xfrm>
          <a:prstGeom prst="rect">
            <a:avLst/>
          </a:prstGeom>
          <a:noFill/>
          <a:ln>
            <a:noFill/>
          </a:ln>
        </p:spPr>
        <p:txBody>
          <a:bodyPr lIns="90000" tIns="45000" rIns="90000" bIns="45000" anchor="t" anchorCtr="0">
            <a:noAutofit/>
          </a:bodyPr>
          <a:lstStyle/>
          <a:p>
            <a:pPr marR="279400" lvl="0" rtl="0">
              <a:lnSpc>
                <a:spcPct val="142857"/>
              </a:lnSpc>
              <a:spcBef>
                <a:spcPts val="1100"/>
              </a:spcBef>
              <a:buNone/>
            </a:pPr>
            <a:r>
              <a:rPr lang="en-US" sz="1800">
                <a:solidFill>
                  <a:schemeClr val="dk1"/>
                </a:solidFill>
                <a:highlight>
                  <a:srgbClr val="FFFFFF"/>
                </a:highlight>
              </a:rPr>
              <a:t>Machine Learning, more or less, asks the following questions: </a:t>
            </a:r>
          </a:p>
          <a:p>
            <a:pPr marL="341279" marR="279400" lvl="0" indent="-328579" rtl="0">
              <a:lnSpc>
                <a:spcPct val="142857"/>
              </a:lnSpc>
              <a:spcBef>
                <a:spcPts val="1100"/>
              </a:spcBef>
              <a:buClr>
                <a:schemeClr val="dk1"/>
              </a:buClr>
              <a:buSzPct val="100000"/>
              <a:buFont typeface="Arial"/>
              <a:buChar char="•"/>
            </a:pPr>
            <a:r>
              <a:rPr lang="en-US" sz="1800">
                <a:solidFill>
                  <a:schemeClr val="dk1"/>
                </a:solidFill>
                <a:highlight>
                  <a:srgbClr val="FFFFFF"/>
                </a:highlight>
              </a:rPr>
              <a:t>Does X predict y? If so, by how much?</a:t>
            </a:r>
          </a:p>
          <a:p>
            <a:pPr marL="341279" marR="279400" lvl="0" indent="-328579" rtl="0">
              <a:lnSpc>
                <a:spcPct val="142857"/>
              </a:lnSpc>
              <a:spcBef>
                <a:spcPts val="1100"/>
              </a:spcBef>
              <a:buClr>
                <a:schemeClr val="dk1"/>
              </a:buClr>
              <a:buSzPct val="100000"/>
              <a:buFont typeface="Arial"/>
              <a:buChar char="•"/>
            </a:pPr>
            <a:r>
              <a:rPr lang="en-US" sz="1800">
                <a:solidFill>
                  <a:schemeClr val="dk1"/>
                </a:solidFill>
                <a:highlight>
                  <a:srgbClr val="FFFFFF"/>
                </a:highlight>
              </a:rPr>
              <a:t>Are there any distinct groups in our data?</a:t>
            </a:r>
          </a:p>
          <a:p>
            <a:pPr marL="341279" marR="279400" lvl="0" indent="-328579" rtl="0">
              <a:lnSpc>
                <a:spcPct val="142857"/>
              </a:lnSpc>
              <a:spcBef>
                <a:spcPts val="1100"/>
              </a:spcBef>
              <a:buClr>
                <a:schemeClr val="dk1"/>
              </a:buClr>
              <a:buSzPct val="100000"/>
              <a:buFont typeface="Arial"/>
              <a:buChar char="•"/>
            </a:pPr>
            <a:r>
              <a:rPr lang="en-US" sz="1800">
                <a:solidFill>
                  <a:schemeClr val="dk1"/>
                </a:solidFill>
                <a:highlight>
                  <a:srgbClr val="FFFFFF"/>
                </a:highlight>
              </a:rPr>
              <a:t>What are the key components of our data?</a:t>
            </a:r>
          </a:p>
          <a:p>
            <a:pPr marL="341279" marR="279400" lvl="0" indent="-328579" rtl="0">
              <a:lnSpc>
                <a:spcPct val="142857"/>
              </a:lnSpc>
              <a:spcBef>
                <a:spcPts val="1100"/>
              </a:spcBef>
              <a:buClr>
                <a:schemeClr val="dk1"/>
              </a:buClr>
              <a:buSzPct val="100000"/>
              <a:buFont typeface="Arial"/>
              <a:buChar char="•"/>
            </a:pPr>
            <a:r>
              <a:rPr lang="en-US" sz="1800">
                <a:solidFill>
                  <a:schemeClr val="dk1"/>
                </a:solidFill>
                <a:highlight>
                  <a:srgbClr val="FFFFFF"/>
                </a:highlight>
              </a:rPr>
              <a:t>Is one of our observations “weird”?</a:t>
            </a:r>
          </a:p>
          <a:p>
            <a:pPr lvl="0" algn="just" rtl="0">
              <a:lnSpc>
                <a:spcPct val="115000"/>
              </a:lnSpc>
              <a:spcBef>
                <a:spcPts val="1100"/>
              </a:spcBef>
              <a:buNone/>
            </a:pPr>
            <a:endParaRPr sz="1800">
              <a:solidFill>
                <a:schemeClr val="dk1"/>
              </a:solidFill>
              <a:highlight>
                <a:srgbClr val="FFFFFF"/>
              </a:highlight>
            </a:endParaRPr>
          </a:p>
          <a:p>
            <a:pPr lvl="0" algn="just" rtl="0">
              <a:lnSpc>
                <a:spcPct val="115000"/>
              </a:lnSpc>
              <a:spcBef>
                <a:spcPts val="1100"/>
              </a:spcBef>
              <a:buNone/>
            </a:pPr>
            <a:endParaRPr sz="1800">
              <a:solidFill>
                <a:schemeClr val="dk1"/>
              </a:solidFill>
              <a:highlight>
                <a:srgbClr val="FFFFFF"/>
              </a:highlight>
            </a:endParaRPr>
          </a:p>
          <a:p>
            <a:pPr lvl="0" algn="just" rtl="0">
              <a:lnSpc>
                <a:spcPct val="115000"/>
              </a:lnSpc>
              <a:spcBef>
                <a:spcPts val="1100"/>
              </a:spcBef>
              <a:buSzPct val="61111"/>
              <a:buNone/>
            </a:pPr>
            <a:r>
              <a:rPr lang="en-US" sz="1800" b="1">
                <a:solidFill>
                  <a:schemeClr val="dk1"/>
                </a:solidFill>
                <a:highlight>
                  <a:srgbClr val="FFFFFF"/>
                </a:highlight>
              </a:rPr>
              <a:t>Question: Can you think of any examples of Machine Learning?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Shape 570"/>
          <p:cNvSpPr/>
          <p:nvPr/>
        </p:nvSpPr>
        <p:spPr>
          <a:xfrm>
            <a:off x="414360" y="495360"/>
            <a:ext cx="6400200"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WHAT IS MACHINE LEARNING?</a:t>
            </a:r>
          </a:p>
        </p:txBody>
      </p:sp>
      <p:sp>
        <p:nvSpPr>
          <p:cNvPr id="571" name="Shape 571"/>
          <p:cNvSpPr/>
          <p:nvPr/>
        </p:nvSpPr>
        <p:spPr>
          <a:xfrm>
            <a:off x="8650439" y="530279"/>
            <a:ext cx="253500" cy="3102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72" name="Shape 572"/>
          <p:cNvSpPr txBox="1"/>
          <p:nvPr/>
        </p:nvSpPr>
        <p:spPr>
          <a:xfrm>
            <a:off x="465337" y="974648"/>
            <a:ext cx="8450610" cy="561000"/>
          </a:xfrm>
          <a:prstGeom prst="rect">
            <a:avLst/>
          </a:prstGeom>
          <a:noFill/>
          <a:ln>
            <a:noFill/>
          </a:ln>
        </p:spPr>
        <p:txBody>
          <a:bodyPr lIns="91425" tIns="45700" rIns="91425" bIns="45700" anchor="b" anchorCtr="0">
            <a:noAutofit/>
          </a:bodyPr>
          <a:lstStyle/>
          <a:p>
            <a:pPr lvl="0" rtl="0">
              <a:spcBef>
                <a:spcPts val="0"/>
              </a:spcBef>
              <a:buNone/>
            </a:pPr>
            <a:r>
              <a:rPr lang="en-US" sz="2800" b="1" dirty="0">
                <a:latin typeface="Cabin"/>
                <a:ea typeface="Cabin"/>
                <a:cs typeface="Cabin"/>
                <a:sym typeface="Cabin"/>
              </a:rPr>
              <a:t>Successful AI </a:t>
            </a:r>
            <a:r>
              <a:rPr lang="en-US" sz="2800" b="1" dirty="0" smtClean="0">
                <a:latin typeface="Cabin"/>
                <a:ea typeface="Cabin"/>
                <a:cs typeface="Cabin"/>
                <a:sym typeface="Cabin"/>
              </a:rPr>
              <a:t>Applications that use Machine Learning</a:t>
            </a:r>
            <a:endParaRPr lang="en-US" sz="2800" b="1" dirty="0">
              <a:latin typeface="Cabin"/>
              <a:ea typeface="Cabin"/>
              <a:cs typeface="Cabin"/>
              <a:sym typeface="Cabin"/>
            </a:endParaRPr>
          </a:p>
        </p:txBody>
      </p:sp>
      <p:sp>
        <p:nvSpPr>
          <p:cNvPr id="573" name="Shape 573"/>
          <p:cNvSpPr txBox="1"/>
          <p:nvPr/>
        </p:nvSpPr>
        <p:spPr>
          <a:xfrm>
            <a:off x="664550" y="1633100"/>
            <a:ext cx="8544900" cy="3325500"/>
          </a:xfrm>
          <a:prstGeom prst="rect">
            <a:avLst/>
          </a:prstGeom>
          <a:noFill/>
          <a:ln>
            <a:noFill/>
          </a:ln>
        </p:spPr>
        <p:txBody>
          <a:bodyPr lIns="91425" tIns="45700" rIns="91425" bIns="45700" anchor="t" anchorCtr="0">
            <a:noAutofit/>
          </a:bodyPr>
          <a:lstStyle/>
          <a:p>
            <a:pPr marL="349250" lvl="0" indent="-298450" rtl="0">
              <a:spcBef>
                <a:spcPts val="0"/>
              </a:spcBef>
              <a:buClr>
                <a:srgbClr val="6DB7D7"/>
              </a:buClr>
              <a:buFont typeface="Cabin"/>
              <a:buChar char="●"/>
            </a:pPr>
            <a:r>
              <a:rPr lang="en-US">
                <a:solidFill>
                  <a:srgbClr val="000000"/>
                </a:solidFill>
                <a:latin typeface="Cabin"/>
                <a:ea typeface="Cabin"/>
                <a:cs typeface="Cabin"/>
                <a:sym typeface="Cabin"/>
              </a:rPr>
              <a:t>Language translation services (Google)</a:t>
            </a:r>
          </a:p>
          <a:p>
            <a:pPr marL="349250" lvl="0" indent="-298450" rtl="0">
              <a:spcBef>
                <a:spcPts val="1200"/>
              </a:spcBef>
              <a:buClr>
                <a:srgbClr val="6DB7D7"/>
              </a:buClr>
              <a:buFont typeface="Cabin"/>
              <a:buChar char="●"/>
            </a:pPr>
            <a:r>
              <a:rPr lang="en-US">
                <a:solidFill>
                  <a:srgbClr val="000000"/>
                </a:solidFill>
                <a:latin typeface="Cabin"/>
                <a:ea typeface="Cabin"/>
                <a:cs typeface="Cabin"/>
                <a:sym typeface="Cabin"/>
              </a:rPr>
              <a:t>Speech translation (Google Translate) </a:t>
            </a:r>
          </a:p>
          <a:p>
            <a:pPr marL="349250" lvl="0" indent="-298450" rtl="0">
              <a:spcBef>
                <a:spcPts val="1200"/>
              </a:spcBef>
              <a:buClr>
                <a:srgbClr val="6DB7D7"/>
              </a:buClr>
              <a:buFont typeface="Cabin"/>
              <a:buChar char="●"/>
            </a:pPr>
            <a:r>
              <a:rPr lang="en-US">
                <a:solidFill>
                  <a:srgbClr val="000000"/>
                </a:solidFill>
                <a:latin typeface="Cabin"/>
                <a:ea typeface="Cabin"/>
                <a:cs typeface="Cabin"/>
                <a:sym typeface="Cabin"/>
              </a:rPr>
              <a:t>Song recognition (Shazam)</a:t>
            </a:r>
          </a:p>
          <a:p>
            <a:pPr marL="349250" lvl="0" indent="-298450" rtl="0">
              <a:spcBef>
                <a:spcPts val="1200"/>
              </a:spcBef>
              <a:buClr>
                <a:srgbClr val="6DB7D7"/>
              </a:buClr>
              <a:buFont typeface="Cabin"/>
              <a:buChar char="●"/>
            </a:pPr>
            <a:r>
              <a:rPr lang="en-US">
                <a:solidFill>
                  <a:srgbClr val="000000"/>
                </a:solidFill>
                <a:latin typeface="Cabin"/>
                <a:ea typeface="Cabin"/>
                <a:cs typeface="Cabin"/>
                <a:sym typeface="Cabin"/>
              </a:rPr>
              <a:t>Face recognition (Recognizr)</a:t>
            </a:r>
          </a:p>
          <a:p>
            <a:pPr marL="349250" lvl="0" indent="-298450" rtl="0">
              <a:spcBef>
                <a:spcPts val="1200"/>
              </a:spcBef>
              <a:buClr>
                <a:srgbClr val="6DB7D7"/>
              </a:buClr>
              <a:buFont typeface="Cabin"/>
              <a:buChar char="●"/>
            </a:pPr>
            <a:r>
              <a:rPr lang="en-US">
                <a:solidFill>
                  <a:srgbClr val="000000"/>
                </a:solidFill>
                <a:latin typeface="Cabin"/>
                <a:ea typeface="Cabin"/>
                <a:cs typeface="Cabin"/>
                <a:sym typeface="Cabin"/>
              </a:rPr>
              <a:t>Image recognition (Google Goggles)</a:t>
            </a:r>
          </a:p>
          <a:p>
            <a:pPr marL="349250" lvl="0" indent="-298450" rtl="0">
              <a:spcBef>
                <a:spcPts val="1200"/>
              </a:spcBef>
              <a:buClr>
                <a:srgbClr val="6DB7D7"/>
              </a:buClr>
              <a:buFont typeface="Cabin"/>
              <a:buChar char="●"/>
            </a:pPr>
            <a:r>
              <a:rPr lang="en-US">
                <a:solidFill>
                  <a:srgbClr val="000000"/>
                </a:solidFill>
                <a:latin typeface="Cabin"/>
                <a:ea typeface="Cabin"/>
                <a:cs typeface="Cabin"/>
                <a:sym typeface="Cabin"/>
              </a:rPr>
              <a:t>Question answering (Google Home, Amazon Alexa, Apple Siri, IBM Watson)</a:t>
            </a:r>
          </a:p>
          <a:p>
            <a:pPr marL="349250" lvl="0" indent="-298450" rtl="0">
              <a:spcBef>
                <a:spcPts val="1200"/>
              </a:spcBef>
              <a:buClr>
                <a:srgbClr val="6DB7D7"/>
              </a:buClr>
              <a:buFont typeface="Cabin"/>
              <a:buChar char="●"/>
            </a:pPr>
            <a:r>
              <a:rPr lang="en-US">
                <a:solidFill>
                  <a:srgbClr val="000000"/>
                </a:solidFill>
                <a:latin typeface="Cabin"/>
                <a:ea typeface="Cabin"/>
                <a:cs typeface="Cabin"/>
                <a:sym typeface="Cabin"/>
              </a:rPr>
              <a:t>Board games (IBM Deep Blue, Google DeepMind AlphaGo)</a:t>
            </a:r>
          </a:p>
          <a:p>
            <a:pPr marL="349250" lvl="0" indent="-298450" rtl="0">
              <a:spcBef>
                <a:spcPts val="1200"/>
              </a:spcBef>
              <a:buClr>
                <a:srgbClr val="6DB7D7"/>
              </a:buClr>
              <a:buFont typeface="Cabin"/>
              <a:buChar char="●"/>
            </a:pPr>
            <a:r>
              <a:rPr lang="en-US">
                <a:solidFill>
                  <a:srgbClr val="000000"/>
                </a:solidFill>
                <a:latin typeface="Cabin"/>
                <a:ea typeface="Cabin"/>
                <a:cs typeface="Cabin"/>
                <a:sym typeface="Cabin"/>
              </a:rPr>
              <a:t>Driverless cars (Uber, Tesla, Google)</a:t>
            </a:r>
          </a:p>
        </p:txBody>
      </p:sp>
      <p:pic>
        <p:nvPicPr>
          <p:cNvPr id="574" name="Shape 574" descr="images.png"/>
          <p:cNvPicPr preferRelativeResize="0"/>
          <p:nvPr/>
        </p:nvPicPr>
        <p:blipFill rotWithShape="1">
          <a:blip r:embed="rId3">
            <a:alphaModFix/>
          </a:blip>
          <a:srcRect/>
          <a:stretch/>
        </p:blipFill>
        <p:spPr>
          <a:xfrm>
            <a:off x="4659787" y="2342020"/>
            <a:ext cx="349800" cy="320100"/>
          </a:xfrm>
          <a:prstGeom prst="rect">
            <a:avLst/>
          </a:prstGeom>
          <a:noFill/>
          <a:ln>
            <a:noFill/>
          </a:ln>
        </p:spPr>
      </p:pic>
      <p:pic>
        <p:nvPicPr>
          <p:cNvPr id="575" name="Shape 575" descr="Yootheme-Social-Bookmark-Social-google-box.ico"/>
          <p:cNvPicPr preferRelativeResize="0"/>
          <p:nvPr/>
        </p:nvPicPr>
        <p:blipFill rotWithShape="1">
          <a:blip r:embed="rId4">
            <a:alphaModFix/>
          </a:blip>
          <a:srcRect/>
          <a:stretch/>
        </p:blipFill>
        <p:spPr>
          <a:xfrm>
            <a:off x="4962403" y="1796259"/>
            <a:ext cx="372600" cy="335400"/>
          </a:xfrm>
          <a:prstGeom prst="rect">
            <a:avLst/>
          </a:prstGeom>
          <a:noFill/>
          <a:ln>
            <a:noFill/>
          </a:ln>
        </p:spPr>
      </p:pic>
      <p:pic>
        <p:nvPicPr>
          <p:cNvPr id="576" name="Shape 576" descr="0x0ss-85.jpg"/>
          <p:cNvPicPr preferRelativeResize="0"/>
          <p:nvPr/>
        </p:nvPicPr>
        <p:blipFill rotWithShape="1">
          <a:blip r:embed="rId5">
            <a:alphaModFix/>
          </a:blip>
          <a:srcRect/>
          <a:stretch/>
        </p:blipFill>
        <p:spPr>
          <a:xfrm>
            <a:off x="5275293" y="2658748"/>
            <a:ext cx="306000" cy="291600"/>
          </a:xfrm>
          <a:prstGeom prst="rect">
            <a:avLst/>
          </a:prstGeom>
          <a:noFill/>
          <a:ln>
            <a:noFill/>
          </a:ln>
        </p:spPr>
      </p:pic>
      <p:pic>
        <p:nvPicPr>
          <p:cNvPr id="577" name="Shape 577" descr="MTIyNDM3NTg1MTE2MDk3ODE3.png"/>
          <p:cNvPicPr preferRelativeResize="0"/>
          <p:nvPr/>
        </p:nvPicPr>
        <p:blipFill rotWithShape="1">
          <a:blip r:embed="rId6">
            <a:alphaModFix/>
          </a:blip>
          <a:srcRect/>
          <a:stretch/>
        </p:blipFill>
        <p:spPr>
          <a:xfrm>
            <a:off x="6025269" y="1946496"/>
            <a:ext cx="1327800" cy="720300"/>
          </a:xfrm>
          <a:prstGeom prst="rect">
            <a:avLst/>
          </a:prstGeom>
          <a:noFill/>
          <a:ln>
            <a:noFill/>
          </a:ln>
        </p:spPr>
      </p:pic>
      <p:pic>
        <p:nvPicPr>
          <p:cNvPr id="578" name="Shape 578" descr="Game-On-Echo-Google-Home-Introduced-As-Home-Assistant_Image-1.jpg"/>
          <p:cNvPicPr preferRelativeResize="0"/>
          <p:nvPr/>
        </p:nvPicPr>
        <p:blipFill rotWithShape="1">
          <a:blip r:embed="rId7">
            <a:alphaModFix/>
          </a:blip>
          <a:srcRect/>
          <a:stretch/>
        </p:blipFill>
        <p:spPr>
          <a:xfrm>
            <a:off x="8139851" y="2307457"/>
            <a:ext cx="764100" cy="642900"/>
          </a:xfrm>
          <a:prstGeom prst="rect">
            <a:avLst/>
          </a:prstGeom>
          <a:noFill/>
          <a:ln>
            <a:noFill/>
          </a:ln>
        </p:spPr>
      </p:pic>
      <p:pic>
        <p:nvPicPr>
          <p:cNvPr id="579" name="Shape 579" descr="51XeN2UYoyL._SL1000_.jpg"/>
          <p:cNvPicPr preferRelativeResize="0"/>
          <p:nvPr/>
        </p:nvPicPr>
        <p:blipFill rotWithShape="1">
          <a:blip r:embed="rId8">
            <a:alphaModFix/>
          </a:blip>
          <a:srcRect/>
          <a:stretch/>
        </p:blipFill>
        <p:spPr>
          <a:xfrm>
            <a:off x="8139847" y="3247096"/>
            <a:ext cx="776100" cy="1118700"/>
          </a:xfrm>
          <a:prstGeom prst="rect">
            <a:avLst/>
          </a:prstGeom>
          <a:noFill/>
          <a:ln>
            <a:noFill/>
          </a:ln>
        </p:spPr>
      </p:pic>
      <p:pic>
        <p:nvPicPr>
          <p:cNvPr id="580" name="Shape 580" descr="iphone-4s-siri.jpg"/>
          <p:cNvPicPr preferRelativeResize="0"/>
          <p:nvPr/>
        </p:nvPicPr>
        <p:blipFill rotWithShape="1">
          <a:blip r:embed="rId9">
            <a:alphaModFix/>
          </a:blip>
          <a:srcRect/>
          <a:stretch/>
        </p:blipFill>
        <p:spPr>
          <a:xfrm>
            <a:off x="7539563" y="3247112"/>
            <a:ext cx="450000" cy="571500"/>
          </a:xfrm>
          <a:prstGeom prst="rect">
            <a:avLst/>
          </a:prstGeom>
          <a:noFill/>
          <a:ln>
            <a:noFill/>
          </a:ln>
        </p:spPr>
      </p:pic>
      <p:pic>
        <p:nvPicPr>
          <p:cNvPr id="581" name="Shape 581" descr="ibm-watson-supercomputer-avatar-386x384.jpg"/>
          <p:cNvPicPr preferRelativeResize="0"/>
          <p:nvPr/>
        </p:nvPicPr>
        <p:blipFill rotWithShape="1">
          <a:blip r:embed="rId10">
            <a:alphaModFix/>
          </a:blip>
          <a:srcRect/>
          <a:stretch/>
        </p:blipFill>
        <p:spPr>
          <a:xfrm>
            <a:off x="6943363" y="3247101"/>
            <a:ext cx="381900" cy="479700"/>
          </a:xfrm>
          <a:prstGeom prst="rect">
            <a:avLst/>
          </a:prstGeom>
          <a:noFill/>
          <a:ln>
            <a:noFill/>
          </a:ln>
        </p:spPr>
      </p:pic>
      <p:pic>
        <p:nvPicPr>
          <p:cNvPr id="582" name="Shape 582" descr="deepmind-comp.gif"/>
          <p:cNvPicPr preferRelativeResize="0"/>
          <p:nvPr/>
        </p:nvPicPr>
        <p:blipFill rotWithShape="1">
          <a:blip r:embed="rId11">
            <a:alphaModFix/>
          </a:blip>
          <a:srcRect/>
          <a:stretch/>
        </p:blipFill>
        <p:spPr>
          <a:xfrm>
            <a:off x="5659328" y="3813740"/>
            <a:ext cx="865500" cy="624300"/>
          </a:xfrm>
          <a:prstGeom prst="rect">
            <a:avLst/>
          </a:prstGeom>
          <a:noFill/>
          <a:ln>
            <a:noFill/>
          </a:ln>
        </p:spPr>
      </p:pic>
      <p:pic>
        <p:nvPicPr>
          <p:cNvPr id="583" name="Shape 583" descr="2016-04-24-1461512457-3567665-Driverlesscar1433.jpg"/>
          <p:cNvPicPr preferRelativeResize="0"/>
          <p:nvPr/>
        </p:nvPicPr>
        <p:blipFill rotWithShape="1">
          <a:blip r:embed="rId12">
            <a:alphaModFix/>
          </a:blip>
          <a:srcRect/>
          <a:stretch/>
        </p:blipFill>
        <p:spPr>
          <a:xfrm>
            <a:off x="4164621" y="4204580"/>
            <a:ext cx="907500" cy="64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p:nvPr/>
        </p:nvSpPr>
        <p:spPr>
          <a:xfrm>
            <a:off x="414360" y="495360"/>
            <a:ext cx="6400200"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WHAT IS MACHINE LEARNING?</a:t>
            </a:r>
          </a:p>
        </p:txBody>
      </p:sp>
      <p:sp>
        <p:nvSpPr>
          <p:cNvPr id="590" name="Shape 590"/>
          <p:cNvSpPr/>
          <p:nvPr/>
        </p:nvSpPr>
        <p:spPr>
          <a:xfrm>
            <a:off x="8650439" y="530279"/>
            <a:ext cx="253500" cy="3102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91" name="Shape 591"/>
          <p:cNvSpPr/>
          <p:nvPr/>
        </p:nvSpPr>
        <p:spPr>
          <a:xfrm>
            <a:off x="492325" y="962376"/>
            <a:ext cx="8000400" cy="744300"/>
          </a:xfrm>
          <a:prstGeom prst="rect">
            <a:avLst/>
          </a:prstGeom>
          <a:noFill/>
          <a:ln>
            <a:noFill/>
          </a:ln>
        </p:spPr>
        <p:txBody>
          <a:bodyPr lIns="90000" tIns="45000" rIns="90000" bIns="45000" anchor="t" anchorCtr="0">
            <a:noAutofit/>
          </a:bodyPr>
          <a:lstStyle/>
          <a:p>
            <a:pPr lvl="0" algn="just" rtl="0">
              <a:lnSpc>
                <a:spcPct val="115000"/>
              </a:lnSpc>
              <a:spcBef>
                <a:spcPts val="1100"/>
              </a:spcBef>
              <a:buNone/>
            </a:pPr>
            <a:r>
              <a:rPr lang="en-US" sz="1800">
                <a:solidFill>
                  <a:schemeClr val="dk1"/>
                </a:solidFill>
                <a:highlight>
                  <a:srgbClr val="FFFFFF"/>
                </a:highlight>
              </a:rPr>
              <a:t>Will Machine Learning cause unemployment?</a:t>
            </a:r>
          </a:p>
        </p:txBody>
      </p:sp>
      <p:pic>
        <p:nvPicPr>
          <p:cNvPr id="592" name="Shape 592"/>
          <p:cNvPicPr preferRelativeResize="0"/>
          <p:nvPr/>
        </p:nvPicPr>
        <p:blipFill>
          <a:blip r:embed="rId3">
            <a:alphaModFix/>
          </a:blip>
          <a:stretch>
            <a:fillRect/>
          </a:stretch>
        </p:blipFill>
        <p:spPr>
          <a:xfrm>
            <a:off x="492325" y="1765125"/>
            <a:ext cx="7699124" cy="1874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p:nvPr/>
        </p:nvSpPr>
        <p:spPr>
          <a:xfrm>
            <a:off x="457200" y="530279"/>
            <a:ext cx="7314120" cy="30996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i="0" u="none" strike="noStrike" cap="none">
                <a:solidFill>
                  <a:srgbClr val="000000"/>
                </a:solidFill>
                <a:latin typeface="Oswald"/>
                <a:ea typeface="Oswald"/>
                <a:cs typeface="Oswald"/>
                <a:sym typeface="Oswald"/>
              </a:rPr>
              <a:t>INTRODUCTION</a:t>
            </a:r>
          </a:p>
        </p:txBody>
      </p:sp>
      <p:sp>
        <p:nvSpPr>
          <p:cNvPr id="598" name="Shape 598"/>
          <p:cNvSpPr/>
          <p:nvPr/>
        </p:nvSpPr>
        <p:spPr>
          <a:xfrm>
            <a:off x="457200" y="1060559"/>
            <a:ext cx="8447760" cy="2019959"/>
          </a:xfrm>
          <a:prstGeom prst="rect">
            <a:avLst/>
          </a:prstGeom>
          <a:noFill/>
          <a:ln>
            <a:noFill/>
          </a:ln>
        </p:spPr>
        <p:txBody>
          <a:bodyPr lIns="0" tIns="0" rIns="0" bIns="0" anchor="t" anchorCtr="0">
            <a:noAutofit/>
          </a:bodyPr>
          <a:lstStyle/>
          <a:p>
            <a:pPr marL="0" marR="0" lvl="0" indent="0" algn="l" rtl="0">
              <a:lnSpc>
                <a:spcPct val="70000"/>
              </a:lnSpc>
              <a:spcBef>
                <a:spcPts val="0"/>
              </a:spcBef>
              <a:buSzPct val="25000"/>
              <a:buNone/>
            </a:pPr>
            <a:r>
              <a:rPr lang="en-US" sz="7500" b="1" i="0" u="none" strike="noStrike" cap="none">
                <a:solidFill>
                  <a:srgbClr val="FFFFFF"/>
                </a:solidFill>
                <a:latin typeface="Oswald"/>
                <a:ea typeface="Oswald"/>
                <a:cs typeface="Oswald"/>
                <a:sym typeface="Oswald"/>
              </a:rPr>
              <a:t>II. SUPERVISED LEARNING</a:t>
            </a:r>
          </a:p>
          <a:p>
            <a:pPr marL="0" marR="0" lvl="0" indent="0" algn="l" rtl="0">
              <a:lnSpc>
                <a:spcPct val="88000"/>
              </a:lnSpc>
              <a:spcBef>
                <a:spcPts val="0"/>
              </a:spcBef>
              <a:buNone/>
            </a:pPr>
            <a:endParaRPr sz="75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TYPES OF MACHINE LEARNING</a:t>
            </a:r>
          </a:p>
        </p:txBody>
      </p:sp>
      <p:sp>
        <p:nvSpPr>
          <p:cNvPr id="605" name="Shape 605"/>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06" name="Shape 606"/>
          <p:cNvSpPr/>
          <p:nvPr/>
        </p:nvSpPr>
        <p:spPr>
          <a:xfrm>
            <a:off x="642960" y="1164240"/>
            <a:ext cx="8000279" cy="224603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There are two main categories of machine learning: </a:t>
            </a:r>
            <a:r>
              <a:rPr lang="en-US" sz="2000" b="1" i="0" u="none" strike="noStrike" cap="none">
                <a:solidFill>
                  <a:srgbClr val="000000"/>
                </a:solidFill>
                <a:latin typeface="Cabin"/>
                <a:ea typeface="Cabin"/>
                <a:cs typeface="Cabin"/>
                <a:sym typeface="Cabin"/>
              </a:rPr>
              <a:t>supervised learning</a:t>
            </a:r>
            <a:r>
              <a:rPr lang="en-US" sz="2000" b="0" i="0" u="none" strike="noStrike" cap="none">
                <a:solidFill>
                  <a:srgbClr val="000000"/>
                </a:solidFill>
                <a:latin typeface="Cabin"/>
                <a:ea typeface="Cabin"/>
                <a:cs typeface="Cabin"/>
                <a:sym typeface="Cabin"/>
              </a:rPr>
              <a:t> and </a:t>
            </a:r>
            <a:r>
              <a:rPr lang="en-US" sz="2000" b="1" i="0" u="none" strike="noStrike" cap="none">
                <a:solidFill>
                  <a:srgbClr val="000000"/>
                </a:solidFill>
                <a:latin typeface="Cabin"/>
                <a:ea typeface="Cabin"/>
                <a:cs typeface="Cabin"/>
                <a:sym typeface="Cabin"/>
              </a:rPr>
              <a:t>unsupervised learning</a:t>
            </a:r>
            <a:r>
              <a:rPr lang="en-US" sz="2000" b="0" i="0" u="none" strike="noStrike" cap="none">
                <a:solidFill>
                  <a:srgbClr val="000000"/>
                </a:solidFill>
                <a:latin typeface="Cabin"/>
                <a:ea typeface="Cabin"/>
                <a:cs typeface="Cabin"/>
                <a:sym typeface="Cabin"/>
              </a:rPr>
              <a:t>.</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Supervised learning</a:t>
            </a:r>
            <a:r>
              <a:rPr lang="en-US" sz="2000" b="0" i="0" u="none" strike="noStrike" cap="none">
                <a:solidFill>
                  <a:srgbClr val="000000"/>
                </a:solidFill>
                <a:latin typeface="Cabin"/>
                <a:ea typeface="Cabin"/>
                <a:cs typeface="Cabin"/>
                <a:sym typeface="Cabin"/>
              </a:rPr>
              <a:t> (aka “predictive modeling”):</a:t>
            </a:r>
          </a:p>
          <a:p>
            <a:pPr marL="341280" marR="0" lvl="0" indent="-3412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Predict an outcome based on input data</a:t>
            </a:r>
          </a:p>
          <a:p>
            <a:pPr marL="341280" marR="0" lvl="0" indent="-3412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Example: predict whether an email is spam or ham</a:t>
            </a:r>
          </a:p>
          <a:p>
            <a:pPr marL="341279" marR="0" lvl="0" indent="-341279"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Goal is “generalization”</a:t>
            </a:r>
          </a:p>
          <a:p>
            <a:pPr marR="0" lvl="0" algn="l" rtl="0">
              <a:lnSpc>
                <a:spcPct val="100000"/>
              </a:lnSpc>
              <a:spcBef>
                <a:spcPts val="0"/>
              </a:spcBef>
              <a:buNone/>
            </a:pPr>
            <a:endParaRPr sz="2000">
              <a:latin typeface="Cabin"/>
              <a:ea typeface="Cabin"/>
              <a:cs typeface="Cabin"/>
              <a:sym typeface="Cabin"/>
            </a:endParaRPr>
          </a:p>
          <a:p>
            <a:pPr marR="0" lvl="0" algn="l" rtl="0">
              <a:lnSpc>
                <a:spcPct val="100000"/>
              </a:lnSpc>
              <a:spcBef>
                <a:spcPts val="0"/>
              </a:spcBef>
              <a:buNone/>
            </a:pPr>
            <a:r>
              <a:rPr lang="en-US" sz="2000">
                <a:latin typeface="Cabin"/>
                <a:ea typeface="Cabin"/>
                <a:cs typeface="Cabin"/>
                <a:sym typeface="Cabin"/>
              </a:rPr>
              <a:t>Fundamental Question: does X cause Y? Can we quantify those effects?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SUPERVISED LEARNING</a:t>
            </a:r>
          </a:p>
        </p:txBody>
      </p:sp>
      <p:sp>
        <p:nvSpPr>
          <p:cNvPr id="613" name="Shape 613"/>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14" name="Shape 614"/>
          <p:cNvSpPr/>
          <p:nvPr/>
        </p:nvSpPr>
        <p:spPr>
          <a:xfrm>
            <a:off x="642960" y="1028879"/>
            <a:ext cx="8000279" cy="3992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Predict salary using demographic data</a:t>
            </a:r>
          </a:p>
        </p:txBody>
      </p:sp>
      <p:pic>
        <p:nvPicPr>
          <p:cNvPr id="615" name="Shape 615"/>
          <p:cNvPicPr preferRelativeResize="0"/>
          <p:nvPr/>
        </p:nvPicPr>
        <p:blipFill rotWithShape="1">
          <a:blip r:embed="rId3">
            <a:alphaModFix/>
          </a:blip>
          <a:srcRect/>
          <a:stretch/>
        </p:blipFill>
        <p:spPr>
          <a:xfrm>
            <a:off x="1023840" y="1714680"/>
            <a:ext cx="6323759" cy="2671199"/>
          </a:xfrm>
          <a:prstGeom prst="rect">
            <a:avLst/>
          </a:prstGeom>
          <a:noFill/>
          <a:ln>
            <a:noFill/>
          </a:ln>
        </p:spPr>
      </p:pic>
      <p:sp>
        <p:nvSpPr>
          <p:cNvPr id="616" name="Shape 616"/>
          <p:cNvSpPr/>
          <p:nvPr/>
        </p:nvSpPr>
        <p:spPr>
          <a:xfrm>
            <a:off x="1023840" y="4305239"/>
            <a:ext cx="6628679" cy="307080"/>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buSzPct val="25000"/>
              <a:buNone/>
            </a:pPr>
            <a:r>
              <a:rPr lang="en-US" sz="1400" b="0" i="0" u="none" strike="noStrike" cap="none">
                <a:solidFill>
                  <a:srgbClr val="000000"/>
                </a:solidFill>
                <a:latin typeface="Cabin"/>
                <a:ea typeface="Cabin"/>
                <a:cs typeface="Cabin"/>
                <a:sym typeface="Cabin"/>
              </a:rPr>
              <a:t>Income survey data for males from the central Atlantic region of the USA in 2009</a:t>
            </a:r>
          </a:p>
        </p:txBody>
      </p:sp>
      <p:sp>
        <p:nvSpPr>
          <p:cNvPr id="617" name="Shape 617"/>
          <p:cNvSpPr/>
          <p:nvPr/>
        </p:nvSpPr>
        <p:spPr>
          <a:xfrm>
            <a:off x="1100159" y="4775760"/>
            <a:ext cx="6628679" cy="21456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800" b="0" i="0" u="none" strike="noStrike" cap="none">
                <a:solidFill>
                  <a:srgbClr val="000000"/>
                </a:solidFill>
                <a:latin typeface="Cabin"/>
                <a:ea typeface="Cabin"/>
                <a:cs typeface="Cabin"/>
                <a:sym typeface="Cabin"/>
              </a:rPr>
              <a:t>Source: https://class.stanford.edu/c4x/HumanitiesScience/StatLearning/asset/introduction.pdf</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SUPERVISED LEARNING</a:t>
            </a:r>
          </a:p>
        </p:txBody>
      </p:sp>
      <p:sp>
        <p:nvSpPr>
          <p:cNvPr id="624" name="Shape 624"/>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5" name="Shape 625"/>
          <p:cNvSpPr/>
          <p:nvPr/>
        </p:nvSpPr>
        <p:spPr>
          <a:xfrm>
            <a:off x="642960" y="1164240"/>
            <a:ext cx="8000279" cy="3992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Identify the numbers in a handwritten zip code</a:t>
            </a:r>
          </a:p>
        </p:txBody>
      </p:sp>
      <p:pic>
        <p:nvPicPr>
          <p:cNvPr id="626" name="Shape 626"/>
          <p:cNvPicPr preferRelativeResize="0"/>
          <p:nvPr/>
        </p:nvPicPr>
        <p:blipFill rotWithShape="1">
          <a:blip r:embed="rId3">
            <a:alphaModFix/>
          </a:blip>
          <a:srcRect/>
          <a:stretch/>
        </p:blipFill>
        <p:spPr>
          <a:xfrm>
            <a:off x="1266840" y="1638359"/>
            <a:ext cx="4709519" cy="2894040"/>
          </a:xfrm>
          <a:prstGeom prst="rect">
            <a:avLst/>
          </a:prstGeom>
          <a:noFill/>
          <a:ln>
            <a:noFill/>
          </a:ln>
        </p:spPr>
      </p:pic>
      <p:sp>
        <p:nvSpPr>
          <p:cNvPr id="627" name="Shape 627"/>
          <p:cNvSpPr/>
          <p:nvPr/>
        </p:nvSpPr>
        <p:spPr>
          <a:xfrm>
            <a:off x="1328759" y="4686480"/>
            <a:ext cx="4494959" cy="21456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800" b="0" i="0" u="none" strike="noStrike" cap="none">
                <a:solidFill>
                  <a:srgbClr val="000000"/>
                </a:solidFill>
                <a:latin typeface="Cabin"/>
                <a:ea typeface="Cabin"/>
                <a:cs typeface="Cabin"/>
                <a:sym typeface="Cabin"/>
              </a:rPr>
              <a:t>Source: https://class.stanford.edu/c4x/HumanitiesScience/StatLearning/asset/introduction.pdf</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SUPERVISED LEARNING</a:t>
            </a:r>
          </a:p>
        </p:txBody>
      </p:sp>
      <p:sp>
        <p:nvSpPr>
          <p:cNvPr id="634" name="Shape 634"/>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35" name="Shape 635"/>
          <p:cNvSpPr/>
          <p:nvPr/>
        </p:nvSpPr>
        <p:spPr>
          <a:xfrm>
            <a:off x="642960" y="1164240"/>
            <a:ext cx="8000279" cy="31694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There are two categories of supervised learning:</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Regression</a:t>
            </a:r>
          </a:p>
          <a:p>
            <a:pPr marL="341280" marR="0" lvl="0" indent="-3412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Outcome we are trying to predict is continuous</a:t>
            </a:r>
          </a:p>
          <a:p>
            <a:pPr marL="341280" marR="0" lvl="0" indent="-3412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Examples: price, blood pressure</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Classification</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Outcome we are trying to predict is categorical (values in a finite set)</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Examples: spam/ham, cancer class of tissue sample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p:nvPr/>
        </p:nvSpPr>
        <p:spPr>
          <a:xfrm>
            <a:off x="457200" y="530279"/>
            <a:ext cx="7154640" cy="30996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i="0" u="none" strike="noStrike" cap="none">
                <a:solidFill>
                  <a:srgbClr val="000000"/>
                </a:solidFill>
                <a:latin typeface="Oswald"/>
                <a:ea typeface="Oswald"/>
                <a:cs typeface="Oswald"/>
                <a:sym typeface="Oswald"/>
              </a:rPr>
              <a:t>LESSON 3: Pandas Review &amp; Intro to ML</a:t>
            </a:r>
          </a:p>
        </p:txBody>
      </p:sp>
      <p:sp>
        <p:nvSpPr>
          <p:cNvPr id="489" name="Shape 489"/>
          <p:cNvSpPr/>
          <p:nvPr/>
        </p:nvSpPr>
        <p:spPr>
          <a:xfrm>
            <a:off x="457200" y="1396800"/>
            <a:ext cx="8447760" cy="2742480"/>
          </a:xfrm>
          <a:prstGeom prst="rect">
            <a:avLst/>
          </a:prstGeom>
          <a:noFill/>
          <a:ln>
            <a:noFill/>
          </a:ln>
        </p:spPr>
        <p:txBody>
          <a:bodyPr lIns="0" tIns="0" rIns="0" bIns="0" anchor="t" anchorCtr="0">
            <a:noAutofit/>
          </a:bodyPr>
          <a:lstStyle/>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Review experimental design and Pandas</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Introduce machine learning and its role in data science</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Identify machine learning questions and problems</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Define the different forms of machine learning and their use cases</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p:txBody>
      </p:sp>
      <p:sp>
        <p:nvSpPr>
          <p:cNvPr id="490" name="Shape 490"/>
          <p:cNvSpPr/>
          <p:nvPr/>
        </p:nvSpPr>
        <p:spPr>
          <a:xfrm>
            <a:off x="457200" y="1060559"/>
            <a:ext cx="8447760" cy="511559"/>
          </a:xfrm>
          <a:prstGeom prst="rect">
            <a:avLst/>
          </a:prstGeom>
          <a:noFill/>
          <a:ln>
            <a:noFill/>
          </a:ln>
        </p:spPr>
        <p:txBody>
          <a:bodyPr lIns="0" tIns="0" rIns="0" bIns="0" anchor="t" anchorCtr="0">
            <a:noAutofit/>
          </a:bodyPr>
          <a:lstStyle/>
          <a:p>
            <a:pPr marL="0" marR="0" lvl="0" indent="0" algn="l" rtl="0">
              <a:lnSpc>
                <a:spcPct val="92000"/>
              </a:lnSpc>
              <a:spcBef>
                <a:spcPts val="0"/>
              </a:spcBef>
              <a:buSzPct val="25000"/>
              <a:buNone/>
            </a:pPr>
            <a:r>
              <a:rPr lang="en-US" sz="3900" b="1" i="0" u="none" strike="noStrike" cap="none">
                <a:solidFill>
                  <a:srgbClr val="000000"/>
                </a:solidFill>
                <a:latin typeface="Oswald"/>
                <a:ea typeface="Oswald"/>
                <a:cs typeface="Oswald"/>
                <a:sym typeface="Oswald"/>
              </a:rPr>
              <a:t>LEARNING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p:nvPr/>
        </p:nvSpPr>
        <p:spPr>
          <a:xfrm>
            <a:off x="414360" y="526679"/>
            <a:ext cx="7771679" cy="45648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REGRESSION OR CLASSIFICATION?</a:t>
            </a:r>
          </a:p>
        </p:txBody>
      </p:sp>
      <p:pic>
        <p:nvPicPr>
          <p:cNvPr id="642" name="Shape 642"/>
          <p:cNvPicPr preferRelativeResize="0"/>
          <p:nvPr/>
        </p:nvPicPr>
        <p:blipFill rotWithShape="1">
          <a:blip r:embed="rId3">
            <a:alphaModFix/>
          </a:blip>
          <a:srcRect/>
          <a:stretch/>
        </p:blipFill>
        <p:spPr>
          <a:xfrm>
            <a:off x="3517919" y="2590919"/>
            <a:ext cx="2310840" cy="75600"/>
          </a:xfrm>
          <a:prstGeom prst="rect">
            <a:avLst/>
          </a:prstGeom>
          <a:noFill/>
          <a:ln>
            <a:noFill/>
          </a:ln>
        </p:spPr>
      </p:pic>
      <p:sp>
        <p:nvSpPr>
          <p:cNvPr id="643" name="Shape 643"/>
          <p:cNvSpPr/>
          <p:nvPr/>
        </p:nvSpPr>
        <p:spPr>
          <a:xfrm>
            <a:off x="8650439" y="565200"/>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44" name="Shape 644"/>
          <p:cNvSpPr/>
          <p:nvPr/>
        </p:nvSpPr>
        <p:spPr>
          <a:xfrm>
            <a:off x="414360" y="1181159"/>
            <a:ext cx="8305199" cy="3580559"/>
          </a:xfrm>
          <a:prstGeom prst="rect">
            <a:avLst/>
          </a:prstGeom>
          <a:noFill/>
          <a:ln>
            <a:noFill/>
          </a:ln>
        </p:spPr>
        <p:txBody>
          <a:bodyPr lIns="0" tIns="32750" rIns="65875" bIns="32750" anchor="t" anchorCtr="0">
            <a:noAutofit/>
          </a:bodyPr>
          <a:lstStyle/>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p:txBody>
      </p:sp>
      <p:sp>
        <p:nvSpPr>
          <p:cNvPr id="645" name="Shape 645"/>
          <p:cNvSpPr/>
          <p:nvPr/>
        </p:nvSpPr>
        <p:spPr>
          <a:xfrm>
            <a:off x="566639" y="1104840"/>
            <a:ext cx="5871959" cy="2056679"/>
          </a:xfrm>
          <a:prstGeom prst="rect">
            <a:avLst/>
          </a:prstGeom>
          <a:noFill/>
          <a:ln>
            <a:noFill/>
          </a:ln>
        </p:spPr>
        <p:txBody>
          <a:bodyPr lIns="0" tIns="32750" rIns="65875" bIns="32750" anchor="t" anchorCtr="0">
            <a:noAutofit/>
          </a:bodyPr>
          <a:lstStyle/>
          <a:p>
            <a:pPr marL="0" marR="0" lvl="0" indent="0" algn="l" rtl="0">
              <a:lnSpc>
                <a:spcPct val="100000"/>
              </a:lnSpc>
              <a:spcBef>
                <a:spcPts val="0"/>
              </a:spcBef>
              <a:buSzPct val="25000"/>
              <a:buNone/>
            </a:pPr>
            <a:r>
              <a:rPr lang="en-US" sz="2000" b="1" i="0" u="none" strike="noStrike" cap="none">
                <a:solidFill>
                  <a:srgbClr val="000000"/>
                </a:solidFill>
                <a:latin typeface="Arial"/>
                <a:ea typeface="Arial"/>
                <a:cs typeface="Arial"/>
                <a:sym typeface="Arial"/>
              </a:rPr>
              <a:t>Problem:</a:t>
            </a:r>
            <a:r>
              <a:rPr lang="en-US" sz="2000" b="0" i="0" u="none" strike="noStrike" cap="none">
                <a:solidFill>
                  <a:srgbClr val="000000"/>
                </a:solidFill>
                <a:latin typeface="Arial"/>
                <a:ea typeface="Arial"/>
                <a:cs typeface="Arial"/>
                <a:sym typeface="Arial"/>
              </a:rPr>
              <a:t> Children born prematurely are at high risk of developing infections, many of which are not detected until after the baby is sick</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000" b="1" i="0" u="none" strike="noStrike" cap="none">
                <a:solidFill>
                  <a:srgbClr val="000000"/>
                </a:solidFill>
                <a:latin typeface="Arial"/>
                <a:ea typeface="Arial"/>
                <a:cs typeface="Arial"/>
                <a:sym typeface="Arial"/>
              </a:rPr>
              <a:t>Goal: </a:t>
            </a:r>
            <a:r>
              <a:rPr lang="en-US" sz="2000" b="0" i="0" u="none" strike="noStrike" cap="none">
                <a:solidFill>
                  <a:srgbClr val="000000"/>
                </a:solidFill>
                <a:latin typeface="Arial"/>
                <a:ea typeface="Arial"/>
                <a:cs typeface="Arial"/>
                <a:sym typeface="Arial"/>
              </a:rPr>
              <a:t>Detect subtle patterns in the data that predicts infection before it occurs</a:t>
            </a:r>
          </a:p>
        </p:txBody>
      </p:sp>
      <p:sp>
        <p:nvSpPr>
          <p:cNvPr id="646" name="Shape 646"/>
          <p:cNvSpPr/>
          <p:nvPr/>
        </p:nvSpPr>
        <p:spPr>
          <a:xfrm>
            <a:off x="566639" y="3086280"/>
            <a:ext cx="8166960" cy="707039"/>
          </a:xfrm>
          <a:prstGeom prst="rect">
            <a:avLst/>
          </a:prstGeom>
          <a:noFill/>
          <a:ln>
            <a:noFill/>
          </a:ln>
        </p:spPr>
        <p:txBody>
          <a:bodyPr lIns="0" tIns="32750" rIns="65875" bIns="32750" anchor="t" anchorCtr="0">
            <a:noAutofit/>
          </a:bodyPr>
          <a:lstStyle/>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Data: </a:t>
            </a:r>
            <a:r>
              <a:rPr lang="en-US" sz="2000" b="0" i="0" u="none" strike="noStrike" cap="none">
                <a:solidFill>
                  <a:srgbClr val="000000"/>
                </a:solidFill>
                <a:latin typeface="Cabin"/>
                <a:ea typeface="Cabin"/>
                <a:cs typeface="Cabin"/>
                <a:sym typeface="Cabin"/>
              </a:rPr>
              <a:t>16 vital signs such as heart rate, respiration rate, blood pressure, etc…</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000" b="1" i="0" u="none" strike="noStrike" cap="none">
                <a:solidFill>
                  <a:srgbClr val="000000"/>
                </a:solidFill>
                <a:latin typeface="Arial"/>
                <a:ea typeface="Arial"/>
                <a:cs typeface="Arial"/>
                <a:sym typeface="Arial"/>
              </a:rPr>
              <a:t>Impact: </a:t>
            </a:r>
            <a:r>
              <a:rPr lang="en-US" sz="2000" b="0" i="0" u="none" strike="noStrike" cap="none">
                <a:solidFill>
                  <a:srgbClr val="000000"/>
                </a:solidFill>
                <a:latin typeface="Arial"/>
                <a:ea typeface="Arial"/>
                <a:cs typeface="Arial"/>
                <a:sym typeface="Arial"/>
              </a:rPr>
              <a:t>Model is able to predict the onset of infection 24 hours before the traditional symptoms of infection appear</a:t>
            </a:r>
          </a:p>
        </p:txBody>
      </p:sp>
      <p:sp>
        <p:nvSpPr>
          <p:cNvPr id="647" name="Shape 647"/>
          <p:cNvSpPr/>
          <p:nvPr/>
        </p:nvSpPr>
        <p:spPr>
          <a:xfrm>
            <a:off x="490679" y="4788000"/>
            <a:ext cx="7164720" cy="3992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000" b="1" i="0" u="none" strike="noStrike" cap="none">
                <a:solidFill>
                  <a:srgbClr val="000000"/>
                </a:solidFill>
                <a:latin typeface="Cabin"/>
                <a:ea typeface="Cabin"/>
                <a:cs typeface="Cabin"/>
                <a:sym typeface="Cabin"/>
              </a:rPr>
              <a:t>Image</a:t>
            </a:r>
            <a:r>
              <a:rPr lang="en-US" sz="1000" b="0" i="0" u="none" strike="noStrike" cap="none">
                <a:solidFill>
                  <a:srgbClr val="000000"/>
                </a:solidFill>
                <a:latin typeface="Cabin"/>
                <a:ea typeface="Cabin"/>
                <a:cs typeface="Cabin"/>
                <a:sym typeface="Cabin"/>
              </a:rPr>
              <a:t>: http://www.babycaretips4u.com/wp-content/uploads/2014/03/premature-baby.jpg</a:t>
            </a:r>
          </a:p>
          <a:p>
            <a:pPr marL="0" marR="0" lvl="0" indent="0" algn="l" rtl="0">
              <a:lnSpc>
                <a:spcPct val="100000"/>
              </a:lnSpc>
              <a:spcBef>
                <a:spcPts val="0"/>
              </a:spcBef>
              <a:buSzPct val="25000"/>
              <a:buNone/>
            </a:pPr>
            <a:r>
              <a:rPr lang="en-US" sz="1000" b="1" i="0" u="none" strike="noStrike" cap="none">
                <a:solidFill>
                  <a:srgbClr val="000000"/>
                </a:solidFill>
                <a:latin typeface="Cabin"/>
                <a:ea typeface="Cabin"/>
                <a:cs typeface="Cabin"/>
                <a:sym typeface="Cabin"/>
              </a:rPr>
              <a:t>Case Study</a:t>
            </a:r>
            <a:r>
              <a:rPr lang="en-US" sz="1000" b="0" i="0" u="none" strike="noStrike" cap="none">
                <a:solidFill>
                  <a:srgbClr val="000000"/>
                </a:solidFill>
                <a:latin typeface="Cabin"/>
                <a:ea typeface="Cabin"/>
                <a:cs typeface="Cabin"/>
                <a:sym typeface="Cabin"/>
              </a:rPr>
              <a:t>: http://www.amazon.com/Big-Data-Revolution-Transform-Think/dp/0544002695</a:t>
            </a:r>
          </a:p>
        </p:txBody>
      </p:sp>
      <p:pic>
        <p:nvPicPr>
          <p:cNvPr id="648" name="Shape 648"/>
          <p:cNvPicPr preferRelativeResize="0"/>
          <p:nvPr/>
        </p:nvPicPr>
        <p:blipFill rotWithShape="1">
          <a:blip r:embed="rId4">
            <a:alphaModFix/>
          </a:blip>
          <a:srcRect/>
          <a:stretch/>
        </p:blipFill>
        <p:spPr>
          <a:xfrm>
            <a:off x="6439319" y="1181159"/>
            <a:ext cx="2432520" cy="17884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Shape 663"/>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REGRESSION OR CLASSIFICATION?</a:t>
            </a:r>
          </a:p>
        </p:txBody>
      </p:sp>
      <p:sp>
        <p:nvSpPr>
          <p:cNvPr id="664" name="Shape 664"/>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pic>
        <p:nvPicPr>
          <p:cNvPr id="665" name="Shape 665"/>
          <p:cNvPicPr preferRelativeResize="0"/>
          <p:nvPr/>
        </p:nvPicPr>
        <p:blipFill rotWithShape="1">
          <a:blip r:embed="rId3">
            <a:alphaModFix/>
          </a:blip>
          <a:srcRect/>
          <a:stretch/>
        </p:blipFill>
        <p:spPr>
          <a:xfrm>
            <a:off x="3614760" y="1409759"/>
            <a:ext cx="4952160" cy="2646000"/>
          </a:xfrm>
          <a:prstGeom prst="rect">
            <a:avLst/>
          </a:prstGeom>
          <a:noFill/>
          <a:ln>
            <a:noFill/>
          </a:ln>
        </p:spPr>
      </p:pic>
      <p:pic>
        <p:nvPicPr>
          <p:cNvPr id="666" name="Shape 666"/>
          <p:cNvPicPr preferRelativeResize="0"/>
          <p:nvPr/>
        </p:nvPicPr>
        <p:blipFill rotWithShape="1">
          <a:blip r:embed="rId4">
            <a:alphaModFix/>
          </a:blip>
          <a:srcRect/>
          <a:stretch/>
        </p:blipFill>
        <p:spPr>
          <a:xfrm>
            <a:off x="729720" y="1562040"/>
            <a:ext cx="2274839" cy="24566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MACHINE LEARNING TERMINOLOGY</a:t>
            </a:r>
          </a:p>
        </p:txBody>
      </p:sp>
      <p:sp>
        <p:nvSpPr>
          <p:cNvPr id="673" name="Shape 673"/>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pic>
        <p:nvPicPr>
          <p:cNvPr id="674" name="Shape 674"/>
          <p:cNvPicPr preferRelativeResize="0"/>
          <p:nvPr/>
        </p:nvPicPr>
        <p:blipFill rotWithShape="1">
          <a:blip r:embed="rId3">
            <a:alphaModFix/>
          </a:blip>
          <a:srcRect/>
          <a:stretch/>
        </p:blipFill>
        <p:spPr>
          <a:xfrm>
            <a:off x="3386160" y="1110959"/>
            <a:ext cx="4952160" cy="2646000"/>
          </a:xfrm>
          <a:prstGeom prst="rect">
            <a:avLst/>
          </a:prstGeom>
          <a:noFill/>
          <a:ln>
            <a:noFill/>
          </a:ln>
        </p:spPr>
      </p:pic>
      <p:sp>
        <p:nvSpPr>
          <p:cNvPr id="675" name="Shape 675"/>
          <p:cNvSpPr/>
          <p:nvPr/>
        </p:nvSpPr>
        <p:spPr>
          <a:xfrm rot="-5400000">
            <a:off x="4910759" y="2178720"/>
            <a:ext cx="775440" cy="4708439"/>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buSzPct val="25000"/>
              <a:buNone/>
            </a:pPr>
            <a:r>
              <a:rPr lang="en-US" sz="26700" b="0" i="0" u="none" strike="noStrike" cap="none">
                <a:solidFill>
                  <a:srgbClr val="0000FF"/>
                </a:solidFill>
                <a:latin typeface="Arial"/>
                <a:ea typeface="Arial"/>
                <a:cs typeface="Arial"/>
                <a:sym typeface="Arial"/>
              </a:rPr>
              <a:t>{</a:t>
            </a:r>
          </a:p>
        </p:txBody>
      </p:sp>
      <p:sp>
        <p:nvSpPr>
          <p:cNvPr id="676" name="Shape 676"/>
          <p:cNvSpPr/>
          <p:nvPr/>
        </p:nvSpPr>
        <p:spPr>
          <a:xfrm>
            <a:off x="4224239" y="4635360"/>
            <a:ext cx="2742480" cy="553320"/>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buSzPct val="25000"/>
              <a:buNone/>
            </a:pPr>
            <a:r>
              <a:rPr lang="en-US" sz="3000" b="0" i="0" u="none" strike="noStrike" cap="none" baseline="-25000">
                <a:solidFill>
                  <a:srgbClr val="0000FF"/>
                </a:solidFill>
                <a:latin typeface="Arial"/>
                <a:ea typeface="Arial"/>
                <a:cs typeface="Arial"/>
                <a:sym typeface="Arial"/>
              </a:rPr>
              <a:t>4 features (p = 4)</a:t>
            </a:r>
          </a:p>
        </p:txBody>
      </p:sp>
      <p:sp>
        <p:nvSpPr>
          <p:cNvPr id="677" name="Shape 677"/>
          <p:cNvSpPr/>
          <p:nvPr/>
        </p:nvSpPr>
        <p:spPr>
          <a:xfrm rot="10800000">
            <a:off x="4118759" y="7450920"/>
            <a:ext cx="732240" cy="3169440"/>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buSzPct val="25000"/>
              <a:buNone/>
            </a:pPr>
            <a:r>
              <a:rPr lang="en-US" sz="16900" b="0" i="0" u="none" strike="noStrike" cap="none">
                <a:solidFill>
                  <a:srgbClr val="CE0034"/>
                </a:solidFill>
                <a:latin typeface="Arial"/>
                <a:ea typeface="Arial"/>
                <a:cs typeface="Arial"/>
                <a:sym typeface="Arial"/>
              </a:rPr>
              <a:t>}</a:t>
            </a:r>
          </a:p>
        </p:txBody>
      </p:sp>
      <p:sp>
        <p:nvSpPr>
          <p:cNvPr id="678" name="Shape 678"/>
          <p:cNvSpPr/>
          <p:nvPr/>
        </p:nvSpPr>
        <p:spPr>
          <a:xfrm>
            <a:off x="185759" y="2095559"/>
            <a:ext cx="2466719" cy="1014839"/>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buSzPct val="25000"/>
              <a:buNone/>
            </a:pPr>
            <a:r>
              <a:rPr lang="en-US" sz="3300" b="0" i="0" u="none" strike="noStrike" cap="none" baseline="-25000">
                <a:solidFill>
                  <a:srgbClr val="CE0035"/>
                </a:solidFill>
                <a:latin typeface="Arial"/>
                <a:ea typeface="Arial"/>
                <a:cs typeface="Arial"/>
                <a:sym typeface="Arial"/>
              </a:rPr>
              <a:t>150 observations</a:t>
            </a:r>
          </a:p>
          <a:p>
            <a:pPr marL="0" marR="0" lvl="0" indent="0" algn="ctr" rtl="0">
              <a:lnSpc>
                <a:spcPct val="100000"/>
              </a:lnSpc>
              <a:spcBef>
                <a:spcPts val="0"/>
              </a:spcBef>
              <a:buSzPct val="25000"/>
              <a:buNone/>
            </a:pPr>
            <a:r>
              <a:rPr lang="en-US" sz="3300" b="0" i="1" u="none" strike="noStrike" cap="none" baseline="-25000">
                <a:solidFill>
                  <a:srgbClr val="CE0035"/>
                </a:solidFill>
                <a:latin typeface="Arial"/>
                <a:ea typeface="Arial"/>
                <a:cs typeface="Arial"/>
                <a:sym typeface="Arial"/>
              </a:rPr>
              <a:t>(n = 150)</a:t>
            </a:r>
          </a:p>
        </p:txBody>
      </p:sp>
      <p:sp>
        <p:nvSpPr>
          <p:cNvPr id="679" name="Shape 679"/>
          <p:cNvSpPr/>
          <p:nvPr/>
        </p:nvSpPr>
        <p:spPr>
          <a:xfrm rot="-5400000">
            <a:off x="7562880" y="3317399"/>
            <a:ext cx="532799" cy="1322640"/>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buSzPct val="25000"/>
              <a:buNone/>
            </a:pPr>
            <a:r>
              <a:rPr lang="en-US" sz="8000" b="0" i="0" u="none" strike="noStrike" cap="none">
                <a:solidFill>
                  <a:srgbClr val="0000FF"/>
                </a:solidFill>
                <a:latin typeface="Arial"/>
                <a:ea typeface="Arial"/>
                <a:cs typeface="Arial"/>
                <a:sym typeface="Arial"/>
              </a:rPr>
              <a:t>{</a:t>
            </a:r>
          </a:p>
        </p:txBody>
      </p:sp>
      <p:sp>
        <p:nvSpPr>
          <p:cNvPr id="680" name="Shape 680"/>
          <p:cNvSpPr/>
          <p:nvPr/>
        </p:nvSpPr>
        <p:spPr>
          <a:xfrm>
            <a:off x="6891479" y="3979800"/>
            <a:ext cx="2056679" cy="553320"/>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buSzPct val="25000"/>
              <a:buNone/>
            </a:pPr>
            <a:r>
              <a:rPr lang="en-US" sz="3000" b="0" i="0" u="none" strike="noStrike" cap="none">
                <a:solidFill>
                  <a:srgbClr val="0000FF"/>
                </a:solidFill>
                <a:latin typeface="Arial"/>
                <a:ea typeface="Arial"/>
                <a:cs typeface="Arial"/>
                <a:sym typeface="Arial"/>
              </a:rPr>
              <a:t>response</a:t>
            </a:r>
          </a:p>
        </p:txBody>
      </p:sp>
      <p:sp>
        <p:nvSpPr>
          <p:cNvPr id="681" name="Shape 681"/>
          <p:cNvSpPr/>
          <p:nvPr/>
        </p:nvSpPr>
        <p:spPr>
          <a:xfrm>
            <a:off x="185759" y="3441239"/>
            <a:ext cx="2767679" cy="163043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Feature matrix “X” has n rows and p columns</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Response “y” is a vector with length 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MACHINE LEARNING TERMINOLOGY</a:t>
            </a:r>
          </a:p>
        </p:txBody>
      </p:sp>
      <p:sp>
        <p:nvSpPr>
          <p:cNvPr id="688" name="Shape 688"/>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89" name="Shape 689"/>
          <p:cNvSpPr/>
          <p:nvPr/>
        </p:nvSpPr>
        <p:spPr>
          <a:xfrm>
            <a:off x="642960" y="1164240"/>
            <a:ext cx="8000279" cy="37850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Observations</a:t>
            </a:r>
            <a:r>
              <a:rPr lang="en-US" sz="2000" b="0" i="0" u="none" strike="noStrike" cap="none">
                <a:solidFill>
                  <a:srgbClr val="000000"/>
                </a:solidFill>
                <a:latin typeface="Cabin"/>
                <a:ea typeface="Cabin"/>
                <a:cs typeface="Cabin"/>
                <a:sym typeface="Cabin"/>
              </a:rPr>
              <a:t> are also known as: samples, examples, instances, records</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Features</a:t>
            </a:r>
            <a:r>
              <a:rPr lang="en-US" sz="2000" b="0" i="0" u="none" strike="noStrike" cap="none">
                <a:solidFill>
                  <a:srgbClr val="000000"/>
                </a:solidFill>
                <a:latin typeface="Cabin"/>
                <a:ea typeface="Cabin"/>
                <a:cs typeface="Cabin"/>
                <a:sym typeface="Cabin"/>
              </a:rPr>
              <a:t> are also known as: predictors, independent variables, inputs, regressors, covariates, attributes</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Response</a:t>
            </a:r>
            <a:r>
              <a:rPr lang="en-US" sz="2000" b="0" i="0" u="none" strike="noStrike" cap="none">
                <a:solidFill>
                  <a:srgbClr val="000000"/>
                </a:solidFill>
                <a:latin typeface="Cabin"/>
                <a:ea typeface="Cabin"/>
                <a:cs typeface="Cabin"/>
                <a:sym typeface="Cabin"/>
              </a:rPr>
              <a:t> is also known as: outcome, label, target, dependent variable</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Regression problems</a:t>
            </a:r>
            <a:r>
              <a:rPr lang="en-US" sz="2000" b="0" i="0" u="none" strike="noStrike" cap="none">
                <a:solidFill>
                  <a:srgbClr val="000000"/>
                </a:solidFill>
                <a:latin typeface="Cabin"/>
                <a:ea typeface="Cabin"/>
                <a:cs typeface="Cabin"/>
                <a:sym typeface="Cabin"/>
              </a:rPr>
              <a:t> have a continuous response. </a:t>
            </a:r>
            <a:r>
              <a:rPr lang="en-US" sz="2000" b="1" i="0" u="none" strike="noStrike" cap="none">
                <a:solidFill>
                  <a:srgbClr val="000000"/>
                </a:solidFill>
                <a:latin typeface="Cabin"/>
                <a:ea typeface="Cabin"/>
                <a:cs typeface="Cabin"/>
                <a:sym typeface="Cabin"/>
              </a:rPr>
              <a:t>Classification problems</a:t>
            </a:r>
            <a:r>
              <a:rPr lang="en-US" sz="2000" b="0" i="0" u="none" strike="noStrike" cap="none">
                <a:solidFill>
                  <a:srgbClr val="000000"/>
                </a:solidFill>
                <a:latin typeface="Cabin"/>
                <a:ea typeface="Cabin"/>
                <a:cs typeface="Cabin"/>
                <a:sym typeface="Cabin"/>
              </a:rPr>
              <a:t> have a categorical response. The type of supervised learning problem has nothing to do with the 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SUPERVISED LEARNING</a:t>
            </a:r>
          </a:p>
        </p:txBody>
      </p:sp>
      <p:sp>
        <p:nvSpPr>
          <p:cNvPr id="696" name="Shape 696"/>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97" name="Shape 697"/>
          <p:cNvSpPr/>
          <p:nvPr/>
        </p:nvSpPr>
        <p:spPr>
          <a:xfrm>
            <a:off x="642960" y="1104840"/>
            <a:ext cx="8152559" cy="34772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How does supervised learning “work”?</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buClr>
                <a:srgbClr val="000000"/>
              </a:buClr>
              <a:buSzPct val="100000"/>
              <a:buFont typeface="Arial"/>
              <a:buAutoNum type="arabicPeriod"/>
            </a:pPr>
            <a:r>
              <a:rPr lang="en-US" sz="2000" b="0" i="0" u="none" strike="noStrike" cap="none">
                <a:solidFill>
                  <a:srgbClr val="000000"/>
                </a:solidFill>
                <a:latin typeface="Cabin"/>
                <a:ea typeface="Cabin"/>
                <a:cs typeface="Cabin"/>
                <a:sym typeface="Cabin"/>
              </a:rPr>
              <a:t>Train a </a:t>
            </a:r>
            <a:r>
              <a:rPr lang="en-US" sz="2000" b="1" i="0" u="none" strike="noStrike" cap="none">
                <a:solidFill>
                  <a:srgbClr val="000000"/>
                </a:solidFill>
                <a:latin typeface="Cabin"/>
                <a:ea typeface="Cabin"/>
                <a:cs typeface="Cabin"/>
                <a:sym typeface="Cabin"/>
              </a:rPr>
              <a:t>machine learning model</a:t>
            </a:r>
            <a:r>
              <a:rPr lang="en-US" sz="2000" b="0" i="0" u="none" strike="noStrike" cap="none">
                <a:solidFill>
                  <a:srgbClr val="000000"/>
                </a:solidFill>
                <a:latin typeface="Cabin"/>
                <a:ea typeface="Cabin"/>
                <a:cs typeface="Cabin"/>
                <a:sym typeface="Cabin"/>
              </a:rPr>
              <a:t> using </a:t>
            </a:r>
            <a:r>
              <a:rPr lang="en-US" sz="2000" b="1" i="0" u="none" strike="noStrike" cap="none">
                <a:solidFill>
                  <a:srgbClr val="000000"/>
                </a:solidFill>
                <a:latin typeface="Cabin"/>
                <a:ea typeface="Cabin"/>
                <a:cs typeface="Cabin"/>
                <a:sym typeface="Cabin"/>
              </a:rPr>
              <a:t>labeled data</a:t>
            </a:r>
          </a:p>
          <a:p>
            <a:pPr marL="785880" marR="0" lvl="1" indent="-4683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“Labeled data” is data with a response variable</a:t>
            </a:r>
          </a:p>
          <a:p>
            <a:pPr marL="785880" marR="0" lvl="1" indent="-4683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“Machine learning model” learns the relationship between the features and the response</a:t>
            </a:r>
          </a:p>
          <a:p>
            <a:pPr marL="457200" marR="0" lvl="0" indent="-45720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buClr>
                <a:srgbClr val="000000"/>
              </a:buClr>
              <a:buSzPct val="100000"/>
              <a:buFont typeface="Arial"/>
              <a:buAutoNum type="arabicPeriod"/>
            </a:pPr>
            <a:r>
              <a:rPr lang="en-US" sz="2000" b="0" i="0" u="none" strike="noStrike" cap="none">
                <a:solidFill>
                  <a:srgbClr val="000000"/>
                </a:solidFill>
                <a:latin typeface="Cabin"/>
                <a:ea typeface="Cabin"/>
                <a:cs typeface="Cabin"/>
                <a:sym typeface="Cabin"/>
              </a:rPr>
              <a:t>Make predictions on </a:t>
            </a:r>
            <a:r>
              <a:rPr lang="en-US" sz="2000" b="1" i="0" u="none" strike="noStrike" cap="none">
                <a:solidFill>
                  <a:srgbClr val="000000"/>
                </a:solidFill>
                <a:latin typeface="Cabin"/>
                <a:ea typeface="Cabin"/>
                <a:cs typeface="Cabin"/>
                <a:sym typeface="Cabin"/>
              </a:rPr>
              <a:t>new data</a:t>
            </a:r>
            <a:r>
              <a:rPr lang="en-US" sz="2000" b="0" i="0" u="none" strike="noStrike" cap="none">
                <a:solidFill>
                  <a:srgbClr val="000000"/>
                </a:solidFill>
                <a:latin typeface="Cabin"/>
                <a:ea typeface="Cabin"/>
                <a:cs typeface="Cabin"/>
                <a:sym typeface="Cabin"/>
              </a:rPr>
              <a:t> for which the response is unknown</a:t>
            </a:r>
          </a:p>
          <a:p>
            <a:pPr marL="457200" marR="0" lvl="0" indent="-45720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The primary goal of supervised learning is to build a model that “generalizes”: It accurately predicts the </a:t>
            </a:r>
            <a:r>
              <a:rPr lang="en-US" sz="2000" b="1" i="0" u="none" strike="noStrike" cap="none">
                <a:solidFill>
                  <a:srgbClr val="000000"/>
                </a:solidFill>
                <a:latin typeface="Cabin"/>
                <a:ea typeface="Cabin"/>
                <a:cs typeface="Cabin"/>
                <a:sym typeface="Cabin"/>
              </a:rPr>
              <a:t>future</a:t>
            </a:r>
            <a:r>
              <a:rPr lang="en-US" sz="2000" b="0" i="0" u="none" strike="noStrike" cap="none">
                <a:solidFill>
                  <a:srgbClr val="000000"/>
                </a:solidFill>
                <a:latin typeface="Cabin"/>
                <a:ea typeface="Cabin"/>
                <a:cs typeface="Cabin"/>
                <a:sym typeface="Cabin"/>
              </a:rPr>
              <a:t> rather than the </a:t>
            </a:r>
            <a:r>
              <a:rPr lang="en-US" sz="2000" b="1" i="0" u="none" strike="noStrike" cap="none">
                <a:solidFill>
                  <a:srgbClr val="000000"/>
                </a:solidFill>
                <a:latin typeface="Cabin"/>
                <a:ea typeface="Cabin"/>
                <a:cs typeface="Cabin"/>
                <a:sym typeface="Cabin"/>
              </a:rPr>
              <a:t>past</a:t>
            </a:r>
            <a:r>
              <a:rPr lang="en-US" sz="2000" b="0" i="0" u="none" strike="noStrike" cap="none">
                <a:solidFill>
                  <a:srgbClr val="000000"/>
                </a:solidFill>
                <a:latin typeface="Cabin"/>
                <a:ea typeface="Cabin"/>
                <a:cs typeface="Cabin"/>
                <a:sym typeface="Cabin"/>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SUPERVISED LEARNING</a:t>
            </a:r>
          </a:p>
        </p:txBody>
      </p:sp>
      <p:sp>
        <p:nvSpPr>
          <p:cNvPr id="704" name="Shape 704"/>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05" name="Shape 705"/>
          <p:cNvSpPr/>
          <p:nvPr/>
        </p:nvSpPr>
        <p:spPr>
          <a:xfrm>
            <a:off x="642960" y="935277"/>
            <a:ext cx="8152500" cy="399300"/>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How does supervised learning “work”?</a:t>
            </a:r>
          </a:p>
        </p:txBody>
      </p:sp>
      <p:pic>
        <p:nvPicPr>
          <p:cNvPr id="706" name="Shape 706"/>
          <p:cNvPicPr preferRelativeResize="0"/>
          <p:nvPr/>
        </p:nvPicPr>
        <p:blipFill rotWithShape="1">
          <a:blip r:embed="rId3">
            <a:alphaModFix/>
          </a:blip>
          <a:srcRect/>
          <a:stretch/>
        </p:blipFill>
        <p:spPr>
          <a:xfrm>
            <a:off x="2700409" y="1470300"/>
            <a:ext cx="5180700" cy="3453900"/>
          </a:xfrm>
          <a:prstGeom prst="rect">
            <a:avLst/>
          </a:prstGeom>
          <a:noFill/>
          <a:ln>
            <a:noFill/>
          </a:ln>
        </p:spPr>
      </p:pic>
      <p:sp>
        <p:nvSpPr>
          <p:cNvPr id="707" name="Shape 707"/>
          <p:cNvSpPr/>
          <p:nvPr/>
        </p:nvSpPr>
        <p:spPr>
          <a:xfrm>
            <a:off x="2554600" y="1666875"/>
            <a:ext cx="145800" cy="1923600"/>
          </a:xfrm>
          <a:prstGeom prst="lef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8" name="Shape 708"/>
          <p:cNvSpPr txBox="1"/>
          <p:nvPr/>
        </p:nvSpPr>
        <p:spPr>
          <a:xfrm>
            <a:off x="1557300" y="2330325"/>
            <a:ext cx="795600" cy="596700"/>
          </a:xfrm>
          <a:prstGeom prst="rect">
            <a:avLst/>
          </a:prstGeom>
          <a:noFill/>
          <a:ln>
            <a:noFill/>
          </a:ln>
        </p:spPr>
        <p:txBody>
          <a:bodyPr lIns="91425" tIns="91425" rIns="91425" bIns="91425" anchor="t" anchorCtr="0">
            <a:noAutofit/>
          </a:bodyPr>
          <a:lstStyle/>
          <a:p>
            <a:pPr lvl="0">
              <a:spcBef>
                <a:spcPts val="0"/>
              </a:spcBef>
              <a:buNone/>
            </a:pPr>
            <a:r>
              <a:rPr lang="en-US" sz="1200" b="1">
                <a:latin typeface="Cabin"/>
                <a:ea typeface="Cabin"/>
                <a:cs typeface="Cabin"/>
                <a:sym typeface="Cabin"/>
              </a:rPr>
              <a:t>Training Data</a:t>
            </a:r>
          </a:p>
        </p:txBody>
      </p:sp>
      <p:sp>
        <p:nvSpPr>
          <p:cNvPr id="709" name="Shape 709"/>
          <p:cNvSpPr txBox="1"/>
          <p:nvPr/>
        </p:nvSpPr>
        <p:spPr>
          <a:xfrm>
            <a:off x="1557300" y="3981175"/>
            <a:ext cx="576900" cy="776100"/>
          </a:xfrm>
          <a:prstGeom prst="rect">
            <a:avLst/>
          </a:prstGeom>
          <a:noFill/>
          <a:ln>
            <a:noFill/>
          </a:ln>
        </p:spPr>
        <p:txBody>
          <a:bodyPr lIns="91425" tIns="91425" rIns="91425" bIns="91425" anchor="t" anchorCtr="0">
            <a:noAutofit/>
          </a:bodyPr>
          <a:lstStyle/>
          <a:p>
            <a:pPr lvl="0" rtl="0">
              <a:spcBef>
                <a:spcPts val="0"/>
              </a:spcBef>
              <a:buNone/>
            </a:pPr>
            <a:r>
              <a:rPr lang="en-US" sz="1200" b="1">
                <a:latin typeface="Cabin"/>
                <a:ea typeface="Cabin"/>
                <a:cs typeface="Cabin"/>
                <a:sym typeface="Cabin"/>
              </a:rPr>
              <a:t>Test Data</a:t>
            </a:r>
          </a:p>
        </p:txBody>
      </p:sp>
      <p:sp>
        <p:nvSpPr>
          <p:cNvPr id="710" name="Shape 710"/>
          <p:cNvSpPr/>
          <p:nvPr/>
        </p:nvSpPr>
        <p:spPr>
          <a:xfrm>
            <a:off x="2554600" y="3795875"/>
            <a:ext cx="145800" cy="1001100"/>
          </a:xfrm>
          <a:prstGeom prst="lef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SUPERVISED LEARNING</a:t>
            </a:r>
          </a:p>
        </p:txBody>
      </p:sp>
      <p:sp>
        <p:nvSpPr>
          <p:cNvPr id="717" name="Shape 717"/>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18" name="Shape 718"/>
          <p:cNvSpPr/>
          <p:nvPr/>
        </p:nvSpPr>
        <p:spPr>
          <a:xfrm>
            <a:off x="642960" y="1104840"/>
            <a:ext cx="8152559" cy="37850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Supervised learning example: Coin classifier</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Observations: Coins</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Features: Size and mass</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Response: Coin type, hand-labeled</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buClr>
                <a:srgbClr val="000000"/>
              </a:buClr>
              <a:buSzPct val="100000"/>
              <a:buFont typeface="Arial"/>
              <a:buAutoNum type="arabicPeriod"/>
            </a:pPr>
            <a:r>
              <a:rPr lang="en-US" sz="2000" b="0" i="0" u="none" strike="noStrike" cap="none">
                <a:solidFill>
                  <a:srgbClr val="000000"/>
                </a:solidFill>
                <a:latin typeface="Cabin"/>
                <a:ea typeface="Cabin"/>
                <a:cs typeface="Cabin"/>
                <a:sym typeface="Cabin"/>
              </a:rPr>
              <a:t>Train a </a:t>
            </a:r>
            <a:r>
              <a:rPr lang="en-US" sz="2000" b="1" i="0" u="none" strike="noStrike" cap="none">
                <a:solidFill>
                  <a:srgbClr val="000000"/>
                </a:solidFill>
                <a:latin typeface="Cabin"/>
                <a:ea typeface="Cabin"/>
                <a:cs typeface="Cabin"/>
                <a:sym typeface="Cabin"/>
              </a:rPr>
              <a:t>machine learning model</a:t>
            </a:r>
            <a:r>
              <a:rPr lang="en-US" sz="2000" b="0" i="0" u="none" strike="noStrike" cap="none">
                <a:solidFill>
                  <a:srgbClr val="000000"/>
                </a:solidFill>
                <a:latin typeface="Cabin"/>
                <a:ea typeface="Cabin"/>
                <a:cs typeface="Cabin"/>
                <a:sym typeface="Cabin"/>
              </a:rPr>
              <a:t> using </a:t>
            </a:r>
            <a:r>
              <a:rPr lang="en-US" sz="2000" b="1" i="0" u="none" strike="noStrike" cap="none">
                <a:solidFill>
                  <a:srgbClr val="000000"/>
                </a:solidFill>
                <a:latin typeface="Cabin"/>
                <a:ea typeface="Cabin"/>
                <a:cs typeface="Cabin"/>
                <a:sym typeface="Cabin"/>
              </a:rPr>
              <a:t>labeled data</a:t>
            </a:r>
          </a:p>
          <a:p>
            <a:pPr marL="785880" marR="0" lvl="1" indent="-4683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Model learns the relationship between the features and the coin type</a:t>
            </a:r>
          </a:p>
          <a:p>
            <a:pPr marL="457200" marR="0" lvl="0" indent="-45720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buClr>
                <a:srgbClr val="000000"/>
              </a:buClr>
              <a:buSzPct val="100000"/>
              <a:buFont typeface="Arial"/>
              <a:buAutoNum type="arabicPeriod"/>
            </a:pPr>
            <a:r>
              <a:rPr lang="en-US" sz="2000" b="0" i="0" u="none" strike="noStrike" cap="none">
                <a:solidFill>
                  <a:srgbClr val="000000"/>
                </a:solidFill>
                <a:latin typeface="Cabin"/>
                <a:ea typeface="Cabin"/>
                <a:cs typeface="Cabin"/>
                <a:sym typeface="Cabin"/>
              </a:rPr>
              <a:t>Make predictions on </a:t>
            </a:r>
            <a:r>
              <a:rPr lang="en-US" sz="2000" b="1" i="0" u="none" strike="noStrike" cap="none">
                <a:solidFill>
                  <a:srgbClr val="000000"/>
                </a:solidFill>
                <a:latin typeface="Cabin"/>
                <a:ea typeface="Cabin"/>
                <a:cs typeface="Cabin"/>
                <a:sym typeface="Cabin"/>
              </a:rPr>
              <a:t>new data</a:t>
            </a:r>
            <a:r>
              <a:rPr lang="en-US" sz="2000" b="0" i="0" u="none" strike="noStrike" cap="none">
                <a:solidFill>
                  <a:srgbClr val="000000"/>
                </a:solidFill>
                <a:latin typeface="Cabin"/>
                <a:ea typeface="Cabin"/>
                <a:cs typeface="Cabin"/>
                <a:sym typeface="Cabin"/>
              </a:rPr>
              <a:t> for which the response is unknown</a:t>
            </a:r>
          </a:p>
          <a:p>
            <a:pPr marL="785880" marR="0" lvl="1" indent="-4683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Give it a new coin, predicts the coin type automatically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SUPERVISED LEARNING</a:t>
            </a:r>
          </a:p>
        </p:txBody>
      </p:sp>
      <p:sp>
        <p:nvSpPr>
          <p:cNvPr id="725" name="Shape 725"/>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pic>
        <p:nvPicPr>
          <p:cNvPr id="726" name="Shape 726"/>
          <p:cNvPicPr preferRelativeResize="0"/>
          <p:nvPr/>
        </p:nvPicPr>
        <p:blipFill rotWithShape="1">
          <a:blip r:embed="rId3">
            <a:alphaModFix/>
          </a:blip>
          <a:srcRect/>
          <a:stretch/>
        </p:blipFill>
        <p:spPr>
          <a:xfrm>
            <a:off x="642960" y="1104840"/>
            <a:ext cx="7947360" cy="396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p:nvPr/>
        </p:nvSpPr>
        <p:spPr>
          <a:xfrm>
            <a:off x="414360" y="495360"/>
            <a:ext cx="6400200"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SUPERVISED LEARNING</a:t>
            </a:r>
          </a:p>
        </p:txBody>
      </p:sp>
      <p:sp>
        <p:nvSpPr>
          <p:cNvPr id="733" name="Shape 733"/>
          <p:cNvSpPr/>
          <p:nvPr/>
        </p:nvSpPr>
        <p:spPr>
          <a:xfrm>
            <a:off x="8650439" y="530279"/>
            <a:ext cx="253500" cy="3102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4" name="Shape 734"/>
          <p:cNvSpPr/>
          <p:nvPr/>
        </p:nvSpPr>
        <p:spPr>
          <a:xfrm>
            <a:off x="3401125" y="958725"/>
            <a:ext cx="2639100" cy="4602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Regression </a:t>
            </a:r>
            <a:r>
              <a:rPr lang="en-US" sz="2000" b="1">
                <a:latin typeface="Cabin"/>
                <a:ea typeface="Cabin"/>
                <a:cs typeface="Cabin"/>
                <a:sym typeface="Cabin"/>
              </a:rPr>
              <a:t>Algorithms</a:t>
            </a:r>
          </a:p>
          <a:p>
            <a:pPr marR="0" lvl="0" algn="l" rtl="0">
              <a:lnSpc>
                <a:spcPct val="100000"/>
              </a:lnSpc>
              <a:spcBef>
                <a:spcPts val="0"/>
              </a:spcBef>
              <a:buNone/>
            </a:pPr>
            <a:endParaRPr sz="2000" b="0" i="0" u="none" strike="noStrike" cap="none">
              <a:solidFill>
                <a:srgbClr val="000000"/>
              </a:solidFill>
              <a:latin typeface="Arial"/>
              <a:ea typeface="Arial"/>
              <a:cs typeface="Arial"/>
              <a:sym typeface="Arial"/>
            </a:endParaRPr>
          </a:p>
        </p:txBody>
      </p:sp>
      <p:pic>
        <p:nvPicPr>
          <p:cNvPr id="735" name="Shape 735"/>
          <p:cNvPicPr preferRelativeResize="0"/>
          <p:nvPr/>
        </p:nvPicPr>
        <p:blipFill>
          <a:blip r:embed="rId3">
            <a:alphaModFix/>
          </a:blip>
          <a:stretch>
            <a:fillRect/>
          </a:stretch>
        </p:blipFill>
        <p:spPr>
          <a:xfrm>
            <a:off x="135250" y="1625075"/>
            <a:ext cx="5115924" cy="2999574"/>
          </a:xfrm>
          <a:prstGeom prst="rect">
            <a:avLst/>
          </a:prstGeom>
          <a:noFill/>
          <a:ln>
            <a:noFill/>
          </a:ln>
        </p:spPr>
      </p:pic>
      <p:sp>
        <p:nvSpPr>
          <p:cNvPr id="736" name="Shape 736"/>
          <p:cNvSpPr/>
          <p:nvPr/>
        </p:nvSpPr>
        <p:spPr>
          <a:xfrm>
            <a:off x="1424900" y="1286875"/>
            <a:ext cx="2639100" cy="460200"/>
          </a:xfrm>
          <a:prstGeom prst="rect">
            <a:avLst/>
          </a:prstGeom>
          <a:noFill/>
          <a:ln>
            <a:noFill/>
          </a:ln>
        </p:spPr>
        <p:txBody>
          <a:bodyPr lIns="90000" tIns="45000" rIns="90000" bIns="45000" anchor="t" anchorCtr="0">
            <a:noAutofit/>
          </a:bodyPr>
          <a:lstStyle/>
          <a:p>
            <a:pPr marR="0" lvl="0" algn="ctr" rtl="0">
              <a:lnSpc>
                <a:spcPct val="100000"/>
              </a:lnSpc>
              <a:spcBef>
                <a:spcPts val="0"/>
              </a:spcBef>
              <a:buNone/>
            </a:pPr>
            <a:r>
              <a:rPr lang="en-US" sz="2000" b="1" u="sng">
                <a:latin typeface="Cabin"/>
                <a:ea typeface="Cabin"/>
                <a:cs typeface="Cabin"/>
                <a:sym typeface="Cabin"/>
              </a:rPr>
              <a:t>Linear Regression</a:t>
            </a:r>
          </a:p>
        </p:txBody>
      </p:sp>
      <p:pic>
        <p:nvPicPr>
          <p:cNvPr id="737" name="Shape 737"/>
          <p:cNvPicPr preferRelativeResize="0"/>
          <p:nvPr/>
        </p:nvPicPr>
        <p:blipFill>
          <a:blip r:embed="rId4">
            <a:alphaModFix/>
          </a:blip>
          <a:stretch>
            <a:fillRect/>
          </a:stretch>
        </p:blipFill>
        <p:spPr>
          <a:xfrm>
            <a:off x="5967275" y="1732165"/>
            <a:ext cx="3060299" cy="2590632"/>
          </a:xfrm>
          <a:prstGeom prst="rect">
            <a:avLst/>
          </a:prstGeom>
          <a:noFill/>
          <a:ln>
            <a:noFill/>
          </a:ln>
        </p:spPr>
      </p:pic>
      <p:sp>
        <p:nvSpPr>
          <p:cNvPr id="738" name="Shape 738"/>
          <p:cNvSpPr/>
          <p:nvPr/>
        </p:nvSpPr>
        <p:spPr>
          <a:xfrm>
            <a:off x="6089625" y="1363075"/>
            <a:ext cx="2639100" cy="460200"/>
          </a:xfrm>
          <a:prstGeom prst="rect">
            <a:avLst/>
          </a:prstGeom>
          <a:noFill/>
          <a:ln>
            <a:noFill/>
          </a:ln>
        </p:spPr>
        <p:txBody>
          <a:bodyPr lIns="90000" tIns="45000" rIns="90000" bIns="45000" anchor="t" anchorCtr="0">
            <a:noAutofit/>
          </a:bodyPr>
          <a:lstStyle/>
          <a:p>
            <a:pPr marR="0" lvl="0" algn="ctr" rtl="0">
              <a:lnSpc>
                <a:spcPct val="100000"/>
              </a:lnSpc>
              <a:spcBef>
                <a:spcPts val="0"/>
              </a:spcBef>
              <a:buNone/>
            </a:pPr>
            <a:r>
              <a:rPr lang="en-US" sz="2000" b="1" u="sng">
                <a:latin typeface="Cabin"/>
                <a:ea typeface="Cabin"/>
                <a:cs typeface="Cabin"/>
                <a:sym typeface="Cabin"/>
              </a:rPr>
              <a:t>Regression Trees</a:t>
            </a:r>
          </a:p>
        </p:txBody>
      </p:sp>
      <p:sp>
        <p:nvSpPr>
          <p:cNvPr id="739" name="Shape 739"/>
          <p:cNvSpPr/>
          <p:nvPr/>
        </p:nvSpPr>
        <p:spPr>
          <a:xfrm>
            <a:off x="351400" y="4624650"/>
            <a:ext cx="4860000" cy="460200"/>
          </a:xfrm>
          <a:prstGeom prst="rect">
            <a:avLst/>
          </a:prstGeom>
          <a:noFill/>
          <a:ln>
            <a:noFill/>
          </a:ln>
        </p:spPr>
        <p:txBody>
          <a:bodyPr lIns="90000" tIns="45000" rIns="90000" bIns="45000" anchor="t" anchorCtr="0">
            <a:noAutofit/>
          </a:bodyPr>
          <a:lstStyle/>
          <a:p>
            <a:pPr marR="0" lvl="0" algn="ctr" rtl="0">
              <a:lnSpc>
                <a:spcPct val="100000"/>
              </a:lnSpc>
              <a:spcBef>
                <a:spcPts val="0"/>
              </a:spcBef>
              <a:buNone/>
            </a:pPr>
            <a:r>
              <a:rPr lang="en-US" b="1">
                <a:latin typeface="Cabin"/>
                <a:ea typeface="Cabin"/>
                <a:cs typeface="Cabin"/>
                <a:sym typeface="Cabin"/>
              </a:rPr>
              <a:t>Linear relationship between input variables and dependent variable</a:t>
            </a:r>
          </a:p>
        </p:txBody>
      </p:sp>
      <p:sp>
        <p:nvSpPr>
          <p:cNvPr id="740" name="Shape 740"/>
          <p:cNvSpPr/>
          <p:nvPr/>
        </p:nvSpPr>
        <p:spPr>
          <a:xfrm>
            <a:off x="6076325" y="4505200"/>
            <a:ext cx="3060300" cy="676500"/>
          </a:xfrm>
          <a:prstGeom prst="rect">
            <a:avLst/>
          </a:prstGeom>
          <a:noFill/>
          <a:ln>
            <a:noFill/>
          </a:ln>
        </p:spPr>
        <p:txBody>
          <a:bodyPr lIns="90000" tIns="45000" rIns="90000" bIns="45000" anchor="t" anchorCtr="0">
            <a:noAutofit/>
          </a:bodyPr>
          <a:lstStyle/>
          <a:p>
            <a:pPr lvl="0" algn="ctr"/>
            <a:r>
              <a:rPr lang="en-US" sz="1200" b="1" dirty="0">
                <a:latin typeface="Cabin"/>
                <a:ea typeface="Cabin"/>
                <a:cs typeface="Cabin"/>
                <a:sym typeface="Cabin"/>
              </a:rPr>
              <a:t>Group observations with </a:t>
            </a:r>
            <a:r>
              <a:rPr lang="en-US" sz="1200" b="1" dirty="0" err="1">
                <a:solidFill>
                  <a:schemeClr val="dk1"/>
                </a:solidFill>
                <a:latin typeface="Cabin"/>
                <a:ea typeface="Cabin"/>
                <a:cs typeface="Cabin"/>
                <a:sym typeface="Cabin"/>
              </a:rPr>
              <a:t>with</a:t>
            </a:r>
            <a:r>
              <a:rPr lang="en-US" sz="1200" b="1" dirty="0">
                <a:solidFill>
                  <a:schemeClr val="dk1"/>
                </a:solidFill>
                <a:latin typeface="Cabin"/>
                <a:ea typeface="Cabin"/>
                <a:cs typeface="Cabin"/>
                <a:sym typeface="Cabin"/>
              </a:rPr>
              <a:t> the highest information gain </a:t>
            </a:r>
            <a:r>
              <a:rPr lang="en-US" sz="1200" b="1" dirty="0" smtClean="0">
                <a:latin typeface="Cabin"/>
                <a:ea typeface="Cabin"/>
                <a:cs typeface="Cabin"/>
                <a:sym typeface="Cabin"/>
              </a:rPr>
              <a:t>and </a:t>
            </a:r>
            <a:r>
              <a:rPr lang="en-US" sz="1200" b="1" dirty="0">
                <a:latin typeface="Cabin"/>
                <a:ea typeface="Cabin"/>
                <a:cs typeface="Cabin"/>
                <a:sym typeface="Cabin"/>
              </a:rPr>
              <a:t>make predictions based on the averages within group</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p:nvPr/>
        </p:nvSpPr>
        <p:spPr>
          <a:xfrm>
            <a:off x="414360" y="495360"/>
            <a:ext cx="6400200"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SUPERVISED LEARNING</a:t>
            </a:r>
          </a:p>
        </p:txBody>
      </p:sp>
      <p:sp>
        <p:nvSpPr>
          <p:cNvPr id="747" name="Shape 747"/>
          <p:cNvSpPr/>
          <p:nvPr/>
        </p:nvSpPr>
        <p:spPr>
          <a:xfrm>
            <a:off x="8650439" y="530279"/>
            <a:ext cx="253500" cy="3102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48" name="Shape 748"/>
          <p:cNvSpPr/>
          <p:nvPr/>
        </p:nvSpPr>
        <p:spPr>
          <a:xfrm>
            <a:off x="3116737" y="958725"/>
            <a:ext cx="3129600" cy="460200"/>
          </a:xfrm>
          <a:prstGeom prst="rect">
            <a:avLst/>
          </a:prstGeom>
          <a:noFill/>
          <a:ln>
            <a:noFill/>
          </a:ln>
        </p:spPr>
        <p:txBody>
          <a:bodyPr lIns="90000" tIns="45000" rIns="90000" bIns="45000" anchor="t" anchorCtr="0">
            <a:noAutofit/>
          </a:bodyPr>
          <a:lstStyle/>
          <a:p>
            <a:pPr marR="0" lvl="0" algn="ctr" rtl="0">
              <a:lnSpc>
                <a:spcPct val="100000"/>
              </a:lnSpc>
              <a:spcBef>
                <a:spcPts val="0"/>
              </a:spcBef>
              <a:buNone/>
            </a:pPr>
            <a:r>
              <a:rPr lang="en-US" sz="2000" b="1">
                <a:latin typeface="Cabin"/>
                <a:ea typeface="Cabin"/>
                <a:cs typeface="Cabin"/>
                <a:sym typeface="Cabin"/>
              </a:rPr>
              <a:t>Classification Algorithms</a:t>
            </a:r>
          </a:p>
        </p:txBody>
      </p:sp>
      <p:sp>
        <p:nvSpPr>
          <p:cNvPr id="749" name="Shape 749"/>
          <p:cNvSpPr/>
          <p:nvPr/>
        </p:nvSpPr>
        <p:spPr>
          <a:xfrm>
            <a:off x="255225" y="1418925"/>
            <a:ext cx="2639100" cy="460200"/>
          </a:xfrm>
          <a:prstGeom prst="rect">
            <a:avLst/>
          </a:prstGeom>
          <a:noFill/>
          <a:ln>
            <a:noFill/>
          </a:ln>
        </p:spPr>
        <p:txBody>
          <a:bodyPr lIns="90000" tIns="45000" rIns="90000" bIns="45000" anchor="t" anchorCtr="0">
            <a:noAutofit/>
          </a:bodyPr>
          <a:lstStyle/>
          <a:p>
            <a:pPr marR="0" lvl="0" algn="ctr" rtl="0">
              <a:lnSpc>
                <a:spcPct val="100000"/>
              </a:lnSpc>
              <a:spcBef>
                <a:spcPts val="0"/>
              </a:spcBef>
              <a:buNone/>
            </a:pPr>
            <a:r>
              <a:rPr lang="en-US" sz="2000" b="1" u="sng">
                <a:latin typeface="Cabin"/>
                <a:ea typeface="Cabin"/>
                <a:cs typeface="Cabin"/>
                <a:sym typeface="Cabin"/>
              </a:rPr>
              <a:t>Logistic Regression</a:t>
            </a:r>
          </a:p>
        </p:txBody>
      </p:sp>
      <p:pic>
        <p:nvPicPr>
          <p:cNvPr id="750" name="Shape 750"/>
          <p:cNvPicPr preferRelativeResize="0"/>
          <p:nvPr/>
        </p:nvPicPr>
        <p:blipFill>
          <a:blip r:embed="rId3">
            <a:alphaModFix/>
          </a:blip>
          <a:stretch>
            <a:fillRect/>
          </a:stretch>
        </p:blipFill>
        <p:spPr>
          <a:xfrm>
            <a:off x="365950" y="2177400"/>
            <a:ext cx="2592624" cy="2076411"/>
          </a:xfrm>
          <a:prstGeom prst="rect">
            <a:avLst/>
          </a:prstGeom>
          <a:noFill/>
          <a:ln>
            <a:noFill/>
          </a:ln>
        </p:spPr>
      </p:pic>
      <p:pic>
        <p:nvPicPr>
          <p:cNvPr id="751" name="Shape 751"/>
          <p:cNvPicPr preferRelativeResize="0"/>
          <p:nvPr/>
        </p:nvPicPr>
        <p:blipFill>
          <a:blip r:embed="rId4">
            <a:alphaModFix/>
          </a:blip>
          <a:stretch>
            <a:fillRect/>
          </a:stretch>
        </p:blipFill>
        <p:spPr>
          <a:xfrm>
            <a:off x="3167337" y="2025000"/>
            <a:ext cx="2710164" cy="2559599"/>
          </a:xfrm>
          <a:prstGeom prst="rect">
            <a:avLst/>
          </a:prstGeom>
          <a:noFill/>
          <a:ln>
            <a:noFill/>
          </a:ln>
        </p:spPr>
      </p:pic>
      <p:sp>
        <p:nvSpPr>
          <p:cNvPr id="752" name="Shape 752"/>
          <p:cNvSpPr/>
          <p:nvPr/>
        </p:nvSpPr>
        <p:spPr>
          <a:xfrm>
            <a:off x="3167337" y="1418925"/>
            <a:ext cx="2639100" cy="460200"/>
          </a:xfrm>
          <a:prstGeom prst="rect">
            <a:avLst/>
          </a:prstGeom>
          <a:noFill/>
          <a:ln>
            <a:noFill/>
          </a:ln>
        </p:spPr>
        <p:txBody>
          <a:bodyPr lIns="90000" tIns="45000" rIns="90000" bIns="45000" anchor="t" anchorCtr="0">
            <a:noAutofit/>
          </a:bodyPr>
          <a:lstStyle/>
          <a:p>
            <a:pPr marR="0" lvl="0" algn="ctr" rtl="0">
              <a:lnSpc>
                <a:spcPct val="100000"/>
              </a:lnSpc>
              <a:spcBef>
                <a:spcPts val="0"/>
              </a:spcBef>
              <a:buNone/>
            </a:pPr>
            <a:r>
              <a:rPr lang="en-US" sz="2000" b="1" u="sng">
                <a:latin typeface="Cabin"/>
                <a:ea typeface="Cabin"/>
                <a:cs typeface="Cabin"/>
                <a:sym typeface="Cabin"/>
              </a:rPr>
              <a:t>Decision Tree</a:t>
            </a:r>
          </a:p>
        </p:txBody>
      </p:sp>
      <p:sp>
        <p:nvSpPr>
          <p:cNvPr id="753" name="Shape 753"/>
          <p:cNvSpPr/>
          <p:nvPr/>
        </p:nvSpPr>
        <p:spPr>
          <a:xfrm>
            <a:off x="6114350" y="1418925"/>
            <a:ext cx="2639100" cy="460200"/>
          </a:xfrm>
          <a:prstGeom prst="rect">
            <a:avLst/>
          </a:prstGeom>
          <a:noFill/>
          <a:ln>
            <a:noFill/>
          </a:ln>
        </p:spPr>
        <p:txBody>
          <a:bodyPr lIns="90000" tIns="45000" rIns="90000" bIns="45000" anchor="t" anchorCtr="0">
            <a:noAutofit/>
          </a:bodyPr>
          <a:lstStyle/>
          <a:p>
            <a:pPr marR="0" lvl="0" algn="ctr" rtl="0">
              <a:lnSpc>
                <a:spcPct val="100000"/>
              </a:lnSpc>
              <a:spcBef>
                <a:spcPts val="0"/>
              </a:spcBef>
              <a:buNone/>
            </a:pPr>
            <a:r>
              <a:rPr lang="en-US" sz="2000" b="1" u="sng">
                <a:latin typeface="Cabin"/>
                <a:ea typeface="Cabin"/>
                <a:cs typeface="Cabin"/>
                <a:sym typeface="Cabin"/>
              </a:rPr>
              <a:t>K-Nearest Neighbors</a:t>
            </a:r>
          </a:p>
        </p:txBody>
      </p:sp>
      <p:pic>
        <p:nvPicPr>
          <p:cNvPr id="754" name="Shape 754"/>
          <p:cNvPicPr preferRelativeResize="0"/>
          <p:nvPr/>
        </p:nvPicPr>
        <p:blipFill>
          <a:blip r:embed="rId5">
            <a:alphaModFix/>
          </a:blip>
          <a:stretch>
            <a:fillRect/>
          </a:stretch>
        </p:blipFill>
        <p:spPr>
          <a:xfrm>
            <a:off x="5877502" y="2014925"/>
            <a:ext cx="3180772" cy="2579754"/>
          </a:xfrm>
          <a:prstGeom prst="rect">
            <a:avLst/>
          </a:prstGeom>
          <a:noFill/>
          <a:ln>
            <a:noFill/>
          </a:ln>
        </p:spPr>
      </p:pic>
      <p:sp>
        <p:nvSpPr>
          <p:cNvPr id="755" name="Shape 755"/>
          <p:cNvSpPr txBox="1"/>
          <p:nvPr/>
        </p:nvSpPr>
        <p:spPr>
          <a:xfrm>
            <a:off x="132625" y="4389225"/>
            <a:ext cx="2826000" cy="729300"/>
          </a:xfrm>
          <a:prstGeom prst="rect">
            <a:avLst/>
          </a:prstGeom>
          <a:noFill/>
          <a:ln>
            <a:noFill/>
          </a:ln>
        </p:spPr>
        <p:txBody>
          <a:bodyPr lIns="91425" tIns="91425" rIns="91425" bIns="91425" anchor="ctr" anchorCtr="0">
            <a:noAutofit/>
          </a:bodyPr>
          <a:lstStyle/>
          <a:p>
            <a:pPr lvl="0" algn="ctr" rtl="0">
              <a:spcBef>
                <a:spcPts val="0"/>
              </a:spcBef>
              <a:buNone/>
            </a:pPr>
            <a:r>
              <a:rPr lang="en-US" sz="1050" b="1">
                <a:solidFill>
                  <a:srgbClr val="222222"/>
                </a:solidFill>
                <a:highlight>
                  <a:srgbClr val="FFFFFF"/>
                </a:highlight>
                <a:latin typeface="Cabin"/>
                <a:ea typeface="Cabin"/>
                <a:cs typeface="Cabin"/>
                <a:sym typeface="Cabin"/>
              </a:rPr>
              <a:t>Measures the relationship between the categorical dependent variable and one or more independent variables by estimating probabilities</a:t>
            </a:r>
          </a:p>
        </p:txBody>
      </p:sp>
      <p:sp>
        <p:nvSpPr>
          <p:cNvPr id="756" name="Shape 756"/>
          <p:cNvSpPr txBox="1"/>
          <p:nvPr/>
        </p:nvSpPr>
        <p:spPr>
          <a:xfrm>
            <a:off x="3073887" y="4481975"/>
            <a:ext cx="2826000" cy="729300"/>
          </a:xfrm>
          <a:prstGeom prst="rect">
            <a:avLst/>
          </a:prstGeom>
          <a:noFill/>
          <a:ln>
            <a:noFill/>
          </a:ln>
        </p:spPr>
        <p:txBody>
          <a:bodyPr lIns="91425" tIns="91425" rIns="91425" bIns="91425" anchor="ctr" anchorCtr="0">
            <a:noAutofit/>
          </a:bodyPr>
          <a:lstStyle/>
          <a:p>
            <a:pPr lvl="0" algn="ctr" rtl="0">
              <a:spcBef>
                <a:spcPts val="0"/>
              </a:spcBef>
              <a:buNone/>
            </a:pPr>
            <a:r>
              <a:rPr lang="en-US" sz="1000" b="1" dirty="0">
                <a:solidFill>
                  <a:schemeClr val="dk1"/>
                </a:solidFill>
                <a:latin typeface="Cabin"/>
                <a:ea typeface="Cabin"/>
                <a:cs typeface="Cabin"/>
                <a:sym typeface="Cabin"/>
              </a:rPr>
              <a:t>Group observations with </a:t>
            </a:r>
            <a:r>
              <a:rPr lang="en-US" sz="1000" b="1" dirty="0" smtClean="0">
                <a:solidFill>
                  <a:schemeClr val="dk1"/>
                </a:solidFill>
                <a:latin typeface="Cabin"/>
                <a:ea typeface="Cabin"/>
                <a:cs typeface="Cabin"/>
                <a:sym typeface="Cabin"/>
              </a:rPr>
              <a:t>the highest information gain and </a:t>
            </a:r>
            <a:r>
              <a:rPr lang="en-US" sz="1000" b="1" dirty="0">
                <a:solidFill>
                  <a:schemeClr val="dk1"/>
                </a:solidFill>
                <a:latin typeface="Cabin"/>
                <a:ea typeface="Cabin"/>
                <a:cs typeface="Cabin"/>
                <a:sym typeface="Cabin"/>
              </a:rPr>
              <a:t>make predictions based on the dominant class</a:t>
            </a:r>
          </a:p>
        </p:txBody>
      </p:sp>
      <p:sp>
        <p:nvSpPr>
          <p:cNvPr id="757" name="Shape 757"/>
          <p:cNvSpPr txBox="1"/>
          <p:nvPr/>
        </p:nvSpPr>
        <p:spPr>
          <a:xfrm>
            <a:off x="6086200" y="4584600"/>
            <a:ext cx="2826000" cy="626700"/>
          </a:xfrm>
          <a:prstGeom prst="rect">
            <a:avLst/>
          </a:prstGeom>
          <a:noFill/>
          <a:ln>
            <a:noFill/>
          </a:ln>
        </p:spPr>
        <p:txBody>
          <a:bodyPr lIns="91425" tIns="91425" rIns="91425" bIns="91425" anchor="ctr" anchorCtr="0">
            <a:noAutofit/>
          </a:bodyPr>
          <a:lstStyle/>
          <a:p>
            <a:pPr lvl="0" algn="ctr" rtl="0">
              <a:spcBef>
                <a:spcPts val="0"/>
              </a:spcBef>
              <a:buNone/>
            </a:pPr>
            <a:r>
              <a:rPr lang="en-US" sz="1000" b="1">
                <a:solidFill>
                  <a:schemeClr val="dk1"/>
                </a:solidFill>
                <a:latin typeface="Cabin"/>
                <a:ea typeface="Cabin"/>
                <a:cs typeface="Cabin"/>
                <a:sym typeface="Cabin"/>
              </a:rPr>
              <a:t>Make predictions based on the “closest” neighboring observation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p:nvPr/>
        </p:nvSpPr>
        <p:spPr>
          <a:xfrm>
            <a:off x="457200" y="494279"/>
            <a:ext cx="7314120" cy="30996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i="0" u="none" strike="noStrike" cap="none">
                <a:solidFill>
                  <a:srgbClr val="000000"/>
                </a:solidFill>
                <a:latin typeface="Oswald"/>
                <a:ea typeface="Oswald"/>
                <a:cs typeface="Oswald"/>
                <a:sym typeface="Oswald"/>
              </a:rPr>
              <a:t>REVIEW</a:t>
            </a:r>
          </a:p>
        </p:txBody>
      </p:sp>
      <p:sp>
        <p:nvSpPr>
          <p:cNvPr id="496" name="Shape 496"/>
          <p:cNvSpPr/>
          <p:nvPr/>
        </p:nvSpPr>
        <p:spPr>
          <a:xfrm>
            <a:off x="457200" y="1060559"/>
            <a:ext cx="8447760" cy="201995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6900" b="1" i="0" u="none" strike="noStrike" cap="none">
                <a:solidFill>
                  <a:srgbClr val="FFFFFF"/>
                </a:solidFill>
                <a:latin typeface="Oswald"/>
                <a:ea typeface="Oswald"/>
                <a:cs typeface="Oswald"/>
                <a:sym typeface="Oswald"/>
              </a:rPr>
              <a:t>EXPERIMENTAL DESIGN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Shape 762"/>
          <p:cNvSpPr/>
          <p:nvPr/>
        </p:nvSpPr>
        <p:spPr>
          <a:xfrm>
            <a:off x="457200" y="530279"/>
            <a:ext cx="7314120" cy="30996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i="0" u="none" strike="noStrike" cap="none">
                <a:solidFill>
                  <a:srgbClr val="000000"/>
                </a:solidFill>
                <a:latin typeface="Oswald"/>
                <a:ea typeface="Oswald"/>
                <a:cs typeface="Oswald"/>
                <a:sym typeface="Oswald"/>
              </a:rPr>
              <a:t>INTRODUCTION</a:t>
            </a:r>
          </a:p>
        </p:txBody>
      </p:sp>
      <p:sp>
        <p:nvSpPr>
          <p:cNvPr id="763" name="Shape 763"/>
          <p:cNvSpPr/>
          <p:nvPr/>
        </p:nvSpPr>
        <p:spPr>
          <a:xfrm>
            <a:off x="457200" y="1336224"/>
            <a:ext cx="8447760" cy="2019959"/>
          </a:xfrm>
          <a:prstGeom prst="rect">
            <a:avLst/>
          </a:prstGeom>
          <a:noFill/>
          <a:ln>
            <a:noFill/>
          </a:ln>
        </p:spPr>
        <p:txBody>
          <a:bodyPr lIns="0" tIns="0" rIns="0" bIns="0" anchor="t" anchorCtr="0">
            <a:noAutofit/>
          </a:bodyPr>
          <a:lstStyle/>
          <a:p>
            <a:pPr marL="0" marR="0" lvl="0" indent="0" algn="l" rtl="0">
              <a:lnSpc>
                <a:spcPct val="70000"/>
              </a:lnSpc>
              <a:spcBef>
                <a:spcPts val="0"/>
              </a:spcBef>
              <a:buSzPct val="25000"/>
              <a:buNone/>
            </a:pPr>
            <a:r>
              <a:rPr lang="en-US" sz="7500" b="1" i="0" u="none" strike="noStrike" cap="none" dirty="0">
                <a:solidFill>
                  <a:srgbClr val="FFFFFF"/>
                </a:solidFill>
                <a:latin typeface="Oswald"/>
                <a:ea typeface="Oswald"/>
                <a:cs typeface="Oswald"/>
                <a:sym typeface="Oswald"/>
              </a:rPr>
              <a:t>III. UNSUPERVISED LEARNING</a:t>
            </a:r>
          </a:p>
          <a:p>
            <a:pPr marL="0" marR="0" lvl="0" indent="0" algn="l" rtl="0">
              <a:lnSpc>
                <a:spcPct val="88000"/>
              </a:lnSpc>
              <a:spcBef>
                <a:spcPts val="0"/>
              </a:spcBef>
              <a:buNone/>
            </a:pPr>
            <a:endParaRPr sz="7500" b="0" i="0" u="none" strike="noStrike" cap="none" dirty="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TYPES OF MACHINE LEARNING</a:t>
            </a:r>
          </a:p>
        </p:txBody>
      </p:sp>
      <p:sp>
        <p:nvSpPr>
          <p:cNvPr id="770" name="Shape 770"/>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71" name="Shape 771"/>
          <p:cNvSpPr/>
          <p:nvPr/>
        </p:nvSpPr>
        <p:spPr>
          <a:xfrm>
            <a:off x="642960" y="1028879"/>
            <a:ext cx="8000279" cy="255383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There are two main categories of machine learning: </a:t>
            </a:r>
            <a:r>
              <a:rPr lang="en-US" sz="2000" b="1" i="0" u="none" strike="noStrike" cap="none">
                <a:solidFill>
                  <a:srgbClr val="000000"/>
                </a:solidFill>
                <a:latin typeface="Cabin"/>
                <a:ea typeface="Cabin"/>
                <a:cs typeface="Cabin"/>
                <a:sym typeface="Cabin"/>
              </a:rPr>
              <a:t>supervised learning</a:t>
            </a:r>
            <a:r>
              <a:rPr lang="en-US" sz="2000" b="0" i="0" u="none" strike="noStrike" cap="none">
                <a:solidFill>
                  <a:srgbClr val="000000"/>
                </a:solidFill>
                <a:latin typeface="Cabin"/>
                <a:ea typeface="Cabin"/>
                <a:cs typeface="Cabin"/>
                <a:sym typeface="Cabin"/>
              </a:rPr>
              <a:t> and </a:t>
            </a:r>
            <a:r>
              <a:rPr lang="en-US" sz="2000" b="1" i="0" u="none" strike="noStrike" cap="none">
                <a:solidFill>
                  <a:srgbClr val="000000"/>
                </a:solidFill>
                <a:latin typeface="Cabin"/>
                <a:ea typeface="Cabin"/>
                <a:cs typeface="Cabin"/>
                <a:sym typeface="Cabin"/>
              </a:rPr>
              <a:t>unsupervised learning</a:t>
            </a:r>
            <a:r>
              <a:rPr lang="en-US" sz="2000" b="0" i="0" u="none" strike="noStrike" cap="none">
                <a:solidFill>
                  <a:srgbClr val="000000"/>
                </a:solidFill>
                <a:latin typeface="Cabin"/>
                <a:ea typeface="Cabin"/>
                <a:cs typeface="Cabin"/>
                <a:sym typeface="Cabin"/>
              </a:rPr>
              <a:t>.</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Unsupervised learning:</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Extracting structure from data</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Example: segment grocery store shoppers into “clusters” that exhibit similar behaviors</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Goal is “representation”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UNSUPERVISED LEARNING</a:t>
            </a:r>
          </a:p>
        </p:txBody>
      </p:sp>
      <p:sp>
        <p:nvSpPr>
          <p:cNvPr id="778" name="Shape 778"/>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79" name="Shape 779"/>
          <p:cNvSpPr/>
          <p:nvPr/>
        </p:nvSpPr>
        <p:spPr>
          <a:xfrm>
            <a:off x="642960" y="930240"/>
            <a:ext cx="8000279" cy="70703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Group US residential neighborhoods into 67 unique segments based on demographic and socioeconomic characteristics</a:t>
            </a:r>
          </a:p>
        </p:txBody>
      </p:sp>
      <p:sp>
        <p:nvSpPr>
          <p:cNvPr id="780" name="Shape 780"/>
          <p:cNvSpPr/>
          <p:nvPr/>
        </p:nvSpPr>
        <p:spPr>
          <a:xfrm>
            <a:off x="5214960" y="1856159"/>
            <a:ext cx="3580559" cy="267695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400" b="0" i="0" u="none" strike="noStrike" cap="none">
                <a:solidFill>
                  <a:srgbClr val="000000"/>
                </a:solidFill>
                <a:latin typeface="Cabin"/>
                <a:ea typeface="Cabin"/>
                <a:cs typeface="Cabin"/>
                <a:sym typeface="Cabin"/>
              </a:rPr>
              <a:t>Metro Renters:</a:t>
            </a:r>
          </a:p>
          <a:p>
            <a:pPr marL="0" marR="0" lvl="0" indent="0" algn="l" rtl="0">
              <a:lnSpc>
                <a:spcPct val="100000"/>
              </a:lnSpc>
              <a:spcBef>
                <a:spcPts val="0"/>
              </a:spcBef>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1400" b="0" i="0" u="none" strike="noStrike" cap="none">
                <a:solidFill>
                  <a:srgbClr val="000000"/>
                </a:solidFill>
                <a:latin typeface="Cabin"/>
                <a:ea typeface="Cabin"/>
                <a:cs typeface="Cabin"/>
                <a:sym typeface="Cabin"/>
              </a:rPr>
              <a:t>Young, mobile, educated, or still in school, we live alone or with a roommate in rented apartments or condos in the center of the city. Long hours and hard work don’t deter us; we’re willing to take risks to get to the top of our professions… We buy groceries at Whole Foods and Trader Joe’s and shop for clothes at Banana Republic, Nordstrom, and Gap. We practice yoga, go skiing, and attend Pilates sessions.</a:t>
            </a:r>
          </a:p>
        </p:txBody>
      </p:sp>
      <p:sp>
        <p:nvSpPr>
          <p:cNvPr id="781" name="Shape 781"/>
          <p:cNvSpPr/>
          <p:nvPr/>
        </p:nvSpPr>
        <p:spPr>
          <a:xfrm>
            <a:off x="5214960" y="4775760"/>
            <a:ext cx="3809159" cy="21456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800" b="0" i="0" u="none" strike="noStrike" cap="none">
                <a:solidFill>
                  <a:srgbClr val="000000"/>
                </a:solidFill>
                <a:latin typeface="Cabin"/>
                <a:ea typeface="Cabin"/>
                <a:cs typeface="Cabin"/>
                <a:sym typeface="Cabin"/>
              </a:rPr>
              <a:t>Source: http://www.esri.com/landing-pages/tapestry/</a:t>
            </a:r>
          </a:p>
        </p:txBody>
      </p:sp>
      <p:pic>
        <p:nvPicPr>
          <p:cNvPr id="782" name="Shape 782"/>
          <p:cNvPicPr preferRelativeResize="0"/>
          <p:nvPr/>
        </p:nvPicPr>
        <p:blipFill rotWithShape="1">
          <a:blip r:embed="rId3">
            <a:alphaModFix/>
          </a:blip>
          <a:srcRect/>
          <a:stretch/>
        </p:blipFill>
        <p:spPr>
          <a:xfrm>
            <a:off x="664200" y="1638359"/>
            <a:ext cx="4266359" cy="34311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UNSUPERVISED LEARNING</a:t>
            </a:r>
          </a:p>
        </p:txBody>
      </p:sp>
      <p:sp>
        <p:nvSpPr>
          <p:cNvPr id="789" name="Shape 789"/>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0" name="Shape 790"/>
          <p:cNvSpPr/>
          <p:nvPr/>
        </p:nvSpPr>
        <p:spPr>
          <a:xfrm>
            <a:off x="642960" y="1028879"/>
            <a:ext cx="8000279" cy="19382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Common types of unsupervised learning:</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343080" marR="0" lvl="0" indent="-343080" algn="l" rtl="0">
              <a:lnSpc>
                <a:spcPct val="100000"/>
              </a:lnSpc>
              <a:spcBef>
                <a:spcPts val="0"/>
              </a:spcBef>
              <a:buClr>
                <a:srgbClr val="000000"/>
              </a:buClr>
              <a:buSzPct val="100000"/>
              <a:buFont typeface="Arial"/>
              <a:buChar char="•"/>
            </a:pPr>
            <a:r>
              <a:rPr lang="en-US" sz="2000" b="1" i="0" u="none" strike="noStrike" cap="none">
                <a:solidFill>
                  <a:srgbClr val="000000"/>
                </a:solidFill>
                <a:latin typeface="Cabin"/>
                <a:ea typeface="Cabin"/>
                <a:cs typeface="Cabin"/>
                <a:sym typeface="Cabin"/>
              </a:rPr>
              <a:t>Clustering:</a:t>
            </a:r>
            <a:r>
              <a:rPr lang="en-US" sz="2000" b="0" i="0" u="none" strike="noStrike" cap="none">
                <a:solidFill>
                  <a:srgbClr val="000000"/>
                </a:solidFill>
                <a:latin typeface="Cabin"/>
                <a:ea typeface="Cabin"/>
                <a:cs typeface="Cabin"/>
                <a:sym typeface="Cabin"/>
              </a:rPr>
              <a:t> group “similar” data points together</a:t>
            </a:r>
          </a:p>
          <a:p>
            <a:pPr marL="343080" marR="0" lvl="0" indent="-343080" algn="l" rtl="0">
              <a:lnSpc>
                <a:spcPct val="100000"/>
              </a:lnSpc>
              <a:spcBef>
                <a:spcPts val="0"/>
              </a:spcBef>
              <a:buClr>
                <a:srgbClr val="000000"/>
              </a:buClr>
              <a:buSzPct val="100000"/>
              <a:buFont typeface="Arial"/>
              <a:buChar char="•"/>
            </a:pPr>
            <a:r>
              <a:rPr lang="en-US" sz="2000" b="1" i="0" u="none" strike="noStrike" cap="none">
                <a:solidFill>
                  <a:srgbClr val="000000"/>
                </a:solidFill>
                <a:latin typeface="Cabin"/>
                <a:ea typeface="Cabin"/>
                <a:cs typeface="Cabin"/>
                <a:sym typeface="Cabin"/>
              </a:rPr>
              <a:t>Dimensionality Reduction:</a:t>
            </a:r>
            <a:r>
              <a:rPr lang="en-US" sz="2000" b="0" i="0" u="none" strike="noStrike" cap="none">
                <a:solidFill>
                  <a:srgbClr val="000000"/>
                </a:solidFill>
                <a:latin typeface="Cabin"/>
                <a:ea typeface="Cabin"/>
                <a:cs typeface="Cabin"/>
                <a:sym typeface="Cabin"/>
              </a:rPr>
              <a:t> reduce the dimensionality of a dataset by extracting features that capture most of the variance in the data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UNSUPERVISED LEARNING</a:t>
            </a:r>
          </a:p>
        </p:txBody>
      </p:sp>
      <p:sp>
        <p:nvSpPr>
          <p:cNvPr id="797" name="Shape 797"/>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8" name="Shape 798"/>
          <p:cNvSpPr/>
          <p:nvPr/>
        </p:nvSpPr>
        <p:spPr>
          <a:xfrm>
            <a:off x="642960" y="1028879"/>
            <a:ext cx="8000279" cy="224603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Unsupervised learning has some clear differences from supervised learning. With </a:t>
            </a:r>
            <a:r>
              <a:rPr lang="en-US" sz="2000" b="1" i="0" u="none" strike="noStrike" cap="none">
                <a:solidFill>
                  <a:srgbClr val="000000"/>
                </a:solidFill>
                <a:latin typeface="Cabin"/>
                <a:ea typeface="Cabin"/>
                <a:cs typeface="Cabin"/>
                <a:sym typeface="Cabin"/>
              </a:rPr>
              <a:t>unsupervised learning:</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There is no clear objective</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There is no “right anwser” (hard to tell how well you are doing)</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There is no response variable, just observations with features</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Labeled data is not required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Shape 804"/>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UNSUPERVISED LEARNING</a:t>
            </a:r>
          </a:p>
        </p:txBody>
      </p:sp>
      <p:sp>
        <p:nvSpPr>
          <p:cNvPr id="805" name="Shape 805"/>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6" name="Shape 806"/>
          <p:cNvSpPr/>
          <p:nvPr/>
        </p:nvSpPr>
        <p:spPr>
          <a:xfrm>
            <a:off x="642960" y="1104840"/>
            <a:ext cx="8152559" cy="35078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000" b="1" i="0" u="none" strike="noStrike" cap="none">
                <a:solidFill>
                  <a:srgbClr val="000000"/>
                </a:solidFill>
                <a:latin typeface="Cabin"/>
                <a:ea typeface="Cabin"/>
                <a:cs typeface="Cabin"/>
                <a:sym typeface="Cabin"/>
              </a:rPr>
              <a:t>Unsupervised learning example: Coin clustering</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Observations: Coins</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Features: Size and mass</a:t>
            </a:r>
          </a:p>
          <a:p>
            <a:pPr marL="343080" marR="0" lvl="0" indent="-3430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Response: There isn’t one (no hand-labeling required!)</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buClr>
                <a:srgbClr val="000000"/>
              </a:buClr>
              <a:buSzPct val="100000"/>
              <a:buFont typeface="Arial"/>
              <a:buAutoNum type="arabicPeriod"/>
            </a:pPr>
            <a:r>
              <a:rPr lang="en-US" sz="2000" b="0" i="0" u="none" strike="noStrike" cap="none">
                <a:solidFill>
                  <a:srgbClr val="000000"/>
                </a:solidFill>
                <a:latin typeface="Cabin"/>
                <a:ea typeface="Cabin"/>
                <a:cs typeface="Cabin"/>
                <a:sym typeface="Cabin"/>
              </a:rPr>
              <a:t>Perform </a:t>
            </a:r>
            <a:r>
              <a:rPr lang="en-US" sz="2000" b="1" i="0" u="none" strike="noStrike" cap="none">
                <a:solidFill>
                  <a:srgbClr val="000000"/>
                </a:solidFill>
                <a:latin typeface="Cabin"/>
                <a:ea typeface="Cabin"/>
                <a:cs typeface="Cabin"/>
                <a:sym typeface="Cabin"/>
              </a:rPr>
              <a:t>unsupervised learning</a:t>
            </a:r>
          </a:p>
          <a:p>
            <a:pPr marL="785880" marR="0" lvl="1" indent="-4683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Cluster the coins based on “similarity”</a:t>
            </a:r>
          </a:p>
          <a:p>
            <a:pPr marL="785880" marR="0" lvl="1" indent="-468380" algn="l" rtl="0">
              <a:lnSpc>
                <a:spcPct val="100000"/>
              </a:lnSpc>
              <a:spcBef>
                <a:spcPts val="0"/>
              </a:spcBef>
              <a:buClr>
                <a:srgbClr val="000000"/>
              </a:buClr>
              <a:buSzPct val="100000"/>
              <a:buFont typeface="Arial"/>
              <a:buChar char="•"/>
            </a:pPr>
            <a:r>
              <a:rPr lang="en-US" sz="2000" b="0" i="0" u="none" strike="noStrike" cap="none">
                <a:solidFill>
                  <a:srgbClr val="000000"/>
                </a:solidFill>
                <a:latin typeface="Cabin"/>
                <a:ea typeface="Cabin"/>
                <a:cs typeface="Cabin"/>
                <a:sym typeface="Cabin"/>
              </a:rPr>
              <a:t>You’re done!</a:t>
            </a:r>
          </a:p>
          <a:p>
            <a:pPr marL="457200" marR="0" lvl="0" indent="-45720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buSzPct val="25000"/>
              <a:buNone/>
            </a:pPr>
            <a:r>
              <a:rPr lang="en-US" sz="2000" b="0" i="0" u="none" strike="noStrike" cap="none">
                <a:solidFill>
                  <a:srgbClr val="000000"/>
                </a:solidFill>
                <a:latin typeface="Cabin"/>
                <a:ea typeface="Cabin"/>
                <a:cs typeface="Cabin"/>
                <a:sym typeface="Cabin"/>
              </a:rPr>
              <a:t>Sometimes, unsupervised learning is used as a “preprocessing” step for supervised learning. (How?)</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Shape 812"/>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UNSUPERVISED LEARNING</a:t>
            </a:r>
          </a:p>
        </p:txBody>
      </p:sp>
      <p:sp>
        <p:nvSpPr>
          <p:cNvPr id="813" name="Shape 813"/>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pic>
        <p:nvPicPr>
          <p:cNvPr id="814" name="Shape 814"/>
          <p:cNvPicPr preferRelativeResize="0"/>
          <p:nvPr/>
        </p:nvPicPr>
        <p:blipFill rotWithShape="1">
          <a:blip r:embed="rId3">
            <a:alphaModFix/>
          </a:blip>
          <a:srcRect/>
          <a:stretch/>
        </p:blipFill>
        <p:spPr>
          <a:xfrm>
            <a:off x="2575580" y="1071720"/>
            <a:ext cx="3994920" cy="3994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4" name="Shape 814"/>
          <p:cNvPicPr preferRelativeResize="0"/>
          <p:nvPr/>
        </p:nvPicPr>
        <p:blipFill rotWithShape="1">
          <a:blip r:embed="rId3">
            <a:alphaModFix/>
          </a:blip>
          <a:srcRect/>
          <a:stretch/>
        </p:blipFill>
        <p:spPr>
          <a:xfrm>
            <a:off x="657761" y="1024655"/>
            <a:ext cx="3994920" cy="3994920"/>
          </a:xfrm>
          <a:prstGeom prst="rect">
            <a:avLst/>
          </a:prstGeom>
          <a:noFill/>
          <a:ln>
            <a:noFill/>
          </a:ln>
        </p:spPr>
      </p:pic>
      <p:sp>
        <p:nvSpPr>
          <p:cNvPr id="812" name="Shape 812"/>
          <p:cNvSpPr/>
          <p:nvPr/>
        </p:nvSpPr>
        <p:spPr>
          <a:xfrm>
            <a:off x="414360" y="495360"/>
            <a:ext cx="6400079"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UNSUPERVISED LEARNING</a:t>
            </a:r>
          </a:p>
        </p:txBody>
      </p:sp>
      <p:sp>
        <p:nvSpPr>
          <p:cNvPr id="813" name="Shape 813"/>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 name="AutoShape 2" descr="$$\dfrac {mass} {size} = density$$"/>
          <p:cNvSpPr>
            <a:spLocks noChangeAspect="1" noChangeArrowheads="1"/>
          </p:cNvSpPr>
          <p:nvPr/>
        </p:nvSpPr>
        <p:spPr bwMode="auto">
          <a:xfrm>
            <a:off x="4903882" y="26602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4728215" y="1161458"/>
            <a:ext cx="4367256" cy="3231654"/>
          </a:xfrm>
          <a:prstGeom prst="rect">
            <a:avLst/>
          </a:prstGeom>
        </p:spPr>
        <p:txBody>
          <a:bodyPr wrap="square">
            <a:spAutoFit/>
          </a:bodyPr>
          <a:lstStyle/>
          <a:p>
            <a:r>
              <a:rPr lang="en-US" sz="1200" b="1" dirty="0" smtClean="0"/>
              <a:t>Clustering</a:t>
            </a:r>
          </a:p>
          <a:p>
            <a:endParaRPr lang="en-US" sz="1200" b="1" dirty="0"/>
          </a:p>
          <a:p>
            <a:pPr marL="228600" indent="-228600">
              <a:buFont typeface="+mj-lt"/>
              <a:buAutoNum type="arabicPeriod"/>
            </a:pPr>
            <a:r>
              <a:rPr lang="en-US" sz="1200" dirty="0" smtClean="0"/>
              <a:t>Perform unsupervised learning</a:t>
            </a:r>
          </a:p>
          <a:p>
            <a:pPr marL="228600" indent="-228600">
              <a:buFont typeface="+mj-lt"/>
              <a:buAutoNum type="arabicPeriod"/>
            </a:pPr>
            <a:r>
              <a:rPr lang="en-US" sz="1200" dirty="0" smtClean="0"/>
              <a:t>Cluster </a:t>
            </a:r>
            <a:r>
              <a:rPr lang="en-US" sz="1200" dirty="0"/>
              <a:t>the coins based on “</a:t>
            </a:r>
            <a:r>
              <a:rPr lang="en-US" sz="1200" dirty="0" smtClean="0"/>
              <a:t>similarity”</a:t>
            </a:r>
          </a:p>
          <a:p>
            <a:pPr marL="228600" indent="-228600">
              <a:buFont typeface="+mj-lt"/>
              <a:buAutoNum type="arabicPeriod"/>
            </a:pPr>
            <a:r>
              <a:rPr lang="en-US" sz="1200" dirty="0" smtClean="0"/>
              <a:t>Inspect </a:t>
            </a:r>
            <a:r>
              <a:rPr lang="en-US" sz="1200" dirty="0"/>
              <a:t>the grouping that the algorithm </a:t>
            </a:r>
            <a:r>
              <a:rPr lang="en-US" sz="1200" dirty="0" smtClean="0"/>
              <a:t>found</a:t>
            </a:r>
          </a:p>
          <a:p>
            <a:pPr marL="228600" indent="-228600">
              <a:buFont typeface="+mj-lt"/>
              <a:buAutoNum type="arabicPeriod"/>
            </a:pPr>
            <a:r>
              <a:rPr lang="en-US" sz="1200" dirty="0" smtClean="0"/>
              <a:t>You’re </a:t>
            </a:r>
            <a:r>
              <a:rPr lang="en-US" sz="1200" dirty="0"/>
              <a:t>done</a:t>
            </a:r>
            <a:r>
              <a:rPr lang="en-US" sz="1200" dirty="0" smtClean="0"/>
              <a:t>!</a:t>
            </a:r>
          </a:p>
          <a:p>
            <a:endParaRPr lang="en-US" sz="1200" dirty="0" smtClean="0"/>
          </a:p>
          <a:p>
            <a:r>
              <a:rPr lang="en-US" sz="1200" dirty="0"/>
              <a:t>Hopefully this would put the coins into four separate </a:t>
            </a:r>
            <a:r>
              <a:rPr lang="en-US" sz="1200" dirty="0" smtClean="0"/>
              <a:t>groups.</a:t>
            </a:r>
            <a:endParaRPr lang="en-US" sz="1200" dirty="0"/>
          </a:p>
          <a:p>
            <a:r>
              <a:rPr lang="en-US" sz="1200" b="1" dirty="0"/>
              <a:t/>
            </a:r>
            <a:br>
              <a:rPr lang="en-US" sz="1200" b="1" dirty="0"/>
            </a:br>
            <a:r>
              <a:rPr lang="en-US" sz="1200" b="1" dirty="0"/>
              <a:t>Dimensionality reduction</a:t>
            </a:r>
            <a:endParaRPr lang="en-US" sz="1200" dirty="0"/>
          </a:p>
          <a:p>
            <a:pPr marL="228600" indent="-228600">
              <a:buFont typeface="+mj-lt"/>
              <a:buAutoNum type="arabicPeriod"/>
            </a:pPr>
            <a:r>
              <a:rPr lang="en-US" sz="1200" dirty="0"/>
              <a:t>Perform unsupervised </a:t>
            </a:r>
            <a:r>
              <a:rPr lang="en-US" sz="1200" dirty="0" smtClean="0"/>
              <a:t>learning</a:t>
            </a:r>
          </a:p>
          <a:p>
            <a:pPr marL="228600" indent="-228600">
              <a:buFont typeface="+mj-lt"/>
              <a:buAutoNum type="arabicPeriod"/>
            </a:pPr>
            <a:r>
              <a:rPr lang="en-US" sz="1200" dirty="0" smtClean="0"/>
              <a:t>Cluster </a:t>
            </a:r>
            <a:r>
              <a:rPr lang="en-US" sz="1200" dirty="0"/>
              <a:t>the coins based on “</a:t>
            </a:r>
            <a:r>
              <a:rPr lang="en-US" sz="1200" dirty="0" smtClean="0"/>
              <a:t>similarity”</a:t>
            </a:r>
          </a:p>
          <a:p>
            <a:pPr marL="228600" indent="-228600">
              <a:buFont typeface="+mj-lt"/>
              <a:buAutoNum type="arabicPeriod"/>
            </a:pPr>
            <a:r>
              <a:rPr lang="en-US" sz="1200" dirty="0" smtClean="0"/>
              <a:t>Inspect </a:t>
            </a:r>
            <a:r>
              <a:rPr lang="en-US" sz="1200" dirty="0"/>
              <a:t>the features produces by the </a:t>
            </a:r>
            <a:r>
              <a:rPr lang="en-US" sz="1200" dirty="0" smtClean="0"/>
              <a:t>algorithm</a:t>
            </a:r>
          </a:p>
          <a:p>
            <a:pPr marL="228600" indent="-228600">
              <a:buFont typeface="+mj-lt"/>
              <a:buAutoNum type="arabicPeriod"/>
            </a:pPr>
            <a:r>
              <a:rPr lang="en-US" sz="1200" dirty="0" smtClean="0"/>
              <a:t>You’re </a:t>
            </a:r>
            <a:r>
              <a:rPr lang="en-US" sz="1200" dirty="0"/>
              <a:t>done</a:t>
            </a:r>
            <a:r>
              <a:rPr lang="en-US" sz="1200" dirty="0" smtClean="0"/>
              <a:t>!</a:t>
            </a:r>
          </a:p>
          <a:p>
            <a:pPr marL="228600" indent="-228600">
              <a:buFont typeface="+mj-lt"/>
              <a:buAutoNum type="arabicPeriod"/>
            </a:pPr>
            <a:endParaRPr lang="en-US" sz="1200" dirty="0"/>
          </a:p>
          <a:p>
            <a:r>
              <a:rPr lang="en-US" sz="1200" dirty="0"/>
              <a:t>Hopefully </a:t>
            </a:r>
            <a:r>
              <a:rPr lang="en-US" sz="1200" dirty="0" smtClean="0"/>
              <a:t>the algorithm would recognize something like this:</a:t>
            </a:r>
          </a:p>
          <a:p>
            <a:endParaRPr lang="en-US" sz="1200" dirty="0" smtClean="0"/>
          </a:p>
        </p:txBody>
      </p:sp>
      <p:pic>
        <p:nvPicPr>
          <p:cNvPr id="5" name="Picture 4"/>
          <p:cNvPicPr>
            <a:picLocks noChangeAspect="1"/>
          </p:cNvPicPr>
          <p:nvPr/>
        </p:nvPicPr>
        <p:blipFill>
          <a:blip r:embed="rId4"/>
          <a:stretch>
            <a:fillRect/>
          </a:stretch>
        </p:blipFill>
        <p:spPr>
          <a:xfrm>
            <a:off x="6142926" y="4250185"/>
            <a:ext cx="1343025" cy="504825"/>
          </a:xfrm>
          <a:prstGeom prst="rect">
            <a:avLst/>
          </a:prstGeom>
        </p:spPr>
      </p:pic>
      <p:sp>
        <p:nvSpPr>
          <p:cNvPr id="6" name="Oval 5"/>
          <p:cNvSpPr/>
          <p:nvPr/>
        </p:nvSpPr>
        <p:spPr>
          <a:xfrm rot="20126966">
            <a:off x="1319462" y="2999482"/>
            <a:ext cx="759759" cy="15767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8742466">
            <a:off x="2884592" y="2287332"/>
            <a:ext cx="759759" cy="157673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rot="20392789">
            <a:off x="2131927" y="2693533"/>
            <a:ext cx="759759" cy="157673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8742466">
            <a:off x="3069167" y="1468494"/>
            <a:ext cx="759759" cy="157673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459006" y="2507876"/>
            <a:ext cx="13447" cy="514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72149" y="2263722"/>
            <a:ext cx="704113" cy="230832"/>
          </a:xfrm>
          <a:prstGeom prst="rect">
            <a:avLst/>
          </a:prstGeom>
          <a:noFill/>
        </p:spPr>
        <p:txBody>
          <a:bodyPr wrap="square" rtlCol="0">
            <a:spAutoFit/>
          </a:bodyPr>
          <a:lstStyle/>
          <a:p>
            <a:r>
              <a:rPr lang="en-US" sz="900" dirty="0" smtClean="0"/>
              <a:t>Cluster 1</a:t>
            </a:r>
            <a:endParaRPr lang="en-US" sz="900" dirty="0"/>
          </a:p>
        </p:txBody>
      </p:sp>
      <p:sp>
        <p:nvSpPr>
          <p:cNvPr id="18" name="TextBox 17"/>
          <p:cNvSpPr txBox="1"/>
          <p:nvPr/>
        </p:nvSpPr>
        <p:spPr>
          <a:xfrm>
            <a:off x="1682173" y="2433623"/>
            <a:ext cx="704113" cy="230832"/>
          </a:xfrm>
          <a:prstGeom prst="rect">
            <a:avLst/>
          </a:prstGeom>
          <a:noFill/>
        </p:spPr>
        <p:txBody>
          <a:bodyPr wrap="square" rtlCol="0">
            <a:spAutoFit/>
          </a:bodyPr>
          <a:lstStyle/>
          <a:p>
            <a:r>
              <a:rPr lang="en-US" sz="900" dirty="0" smtClean="0"/>
              <a:t>Cluster 2</a:t>
            </a:r>
            <a:endParaRPr lang="en-US" sz="900" dirty="0"/>
          </a:p>
        </p:txBody>
      </p:sp>
      <p:cxnSp>
        <p:nvCxnSpPr>
          <p:cNvPr id="15" name="Straight Arrow Connector 14"/>
          <p:cNvCxnSpPr/>
          <p:nvPr/>
        </p:nvCxnSpPr>
        <p:spPr>
          <a:xfrm>
            <a:off x="1942887" y="2684952"/>
            <a:ext cx="223376" cy="214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90897" y="3672432"/>
            <a:ext cx="704113" cy="230832"/>
          </a:xfrm>
          <a:prstGeom prst="rect">
            <a:avLst/>
          </a:prstGeom>
          <a:noFill/>
        </p:spPr>
        <p:txBody>
          <a:bodyPr wrap="square" rtlCol="0">
            <a:spAutoFit/>
          </a:bodyPr>
          <a:lstStyle/>
          <a:p>
            <a:r>
              <a:rPr lang="en-US" sz="900" dirty="0" smtClean="0"/>
              <a:t>Cluster 3</a:t>
            </a:r>
            <a:endParaRPr lang="en-US" sz="900" dirty="0"/>
          </a:p>
        </p:txBody>
      </p:sp>
      <p:sp>
        <p:nvSpPr>
          <p:cNvPr id="23" name="TextBox 22"/>
          <p:cNvSpPr txBox="1"/>
          <p:nvPr/>
        </p:nvSpPr>
        <p:spPr>
          <a:xfrm>
            <a:off x="3596524" y="1707360"/>
            <a:ext cx="704113" cy="230832"/>
          </a:xfrm>
          <a:prstGeom prst="rect">
            <a:avLst/>
          </a:prstGeom>
          <a:noFill/>
        </p:spPr>
        <p:txBody>
          <a:bodyPr wrap="square" rtlCol="0">
            <a:spAutoFit/>
          </a:bodyPr>
          <a:lstStyle/>
          <a:p>
            <a:r>
              <a:rPr lang="en-US" sz="900" dirty="0" smtClean="0"/>
              <a:t>Cluster 4</a:t>
            </a:r>
            <a:endParaRPr lang="en-US" sz="900" dirty="0"/>
          </a:p>
        </p:txBody>
      </p:sp>
    </p:spTree>
    <p:extLst>
      <p:ext uri="{BB962C8B-B14F-4D97-AF65-F5344CB8AC3E}">
        <p14:creationId xmlns:p14="http://schemas.microsoft.com/office/powerpoint/2010/main" val="2575898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Shape 820"/>
          <p:cNvSpPr/>
          <p:nvPr/>
        </p:nvSpPr>
        <p:spPr>
          <a:xfrm>
            <a:off x="414360" y="495360"/>
            <a:ext cx="6400200"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a:t>UN</a:t>
            </a:r>
            <a:r>
              <a:rPr lang="en-US" sz="2300" b="1" i="0" u="none" strike="noStrike" cap="none">
                <a:solidFill>
                  <a:srgbClr val="000000"/>
                </a:solidFill>
                <a:latin typeface="Arial"/>
                <a:ea typeface="Arial"/>
                <a:cs typeface="Arial"/>
                <a:sym typeface="Arial"/>
              </a:rPr>
              <a:t>SUPERVISED LEARNING</a:t>
            </a:r>
          </a:p>
        </p:txBody>
      </p:sp>
      <p:sp>
        <p:nvSpPr>
          <p:cNvPr id="821" name="Shape 821"/>
          <p:cNvSpPr/>
          <p:nvPr/>
        </p:nvSpPr>
        <p:spPr>
          <a:xfrm>
            <a:off x="8650439" y="530279"/>
            <a:ext cx="253500" cy="3102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2" name="Shape 822"/>
          <p:cNvSpPr/>
          <p:nvPr/>
        </p:nvSpPr>
        <p:spPr>
          <a:xfrm>
            <a:off x="309255" y="1359250"/>
            <a:ext cx="3615600" cy="460200"/>
          </a:xfrm>
          <a:prstGeom prst="rect">
            <a:avLst/>
          </a:prstGeom>
          <a:noFill/>
          <a:ln>
            <a:noFill/>
          </a:ln>
        </p:spPr>
        <p:txBody>
          <a:bodyPr lIns="90000" tIns="45000" rIns="90000" bIns="45000" anchor="t" anchorCtr="0">
            <a:noAutofit/>
          </a:bodyPr>
          <a:lstStyle/>
          <a:p>
            <a:pPr marR="0" lvl="0" algn="ctr" rtl="0">
              <a:lnSpc>
                <a:spcPct val="100000"/>
              </a:lnSpc>
              <a:spcBef>
                <a:spcPts val="0"/>
              </a:spcBef>
              <a:buNone/>
            </a:pPr>
            <a:r>
              <a:rPr lang="en-US" sz="2000" b="1" u="sng">
                <a:latin typeface="Cabin"/>
                <a:ea typeface="Cabin"/>
                <a:cs typeface="Cabin"/>
                <a:sym typeface="Cabin"/>
              </a:rPr>
              <a:t>K Means Clustering</a:t>
            </a:r>
          </a:p>
        </p:txBody>
      </p:sp>
      <p:sp>
        <p:nvSpPr>
          <p:cNvPr id="823" name="Shape 823"/>
          <p:cNvSpPr txBox="1"/>
          <p:nvPr/>
        </p:nvSpPr>
        <p:spPr>
          <a:xfrm>
            <a:off x="181250" y="4389225"/>
            <a:ext cx="3871500" cy="729300"/>
          </a:xfrm>
          <a:prstGeom prst="rect">
            <a:avLst/>
          </a:prstGeom>
          <a:noFill/>
          <a:ln>
            <a:noFill/>
          </a:ln>
        </p:spPr>
        <p:txBody>
          <a:bodyPr lIns="91425" tIns="91425" rIns="91425" bIns="91425" anchor="ctr" anchorCtr="0">
            <a:noAutofit/>
          </a:bodyPr>
          <a:lstStyle/>
          <a:p>
            <a:pPr lvl="0" algn="ctr" rtl="0">
              <a:spcBef>
                <a:spcPts val="0"/>
              </a:spcBef>
              <a:buNone/>
            </a:pPr>
            <a:r>
              <a:rPr lang="en-US" sz="1100" b="1">
                <a:solidFill>
                  <a:srgbClr val="1D1F22"/>
                </a:solidFill>
                <a:highlight>
                  <a:srgbClr val="FFFFFF"/>
                </a:highlight>
                <a:latin typeface="Cabin"/>
                <a:ea typeface="Cabin"/>
                <a:cs typeface="Cabin"/>
                <a:sym typeface="Cabin"/>
              </a:rPr>
              <a:t>Clusters data by trying to separate samples in n groups of equal variance</a:t>
            </a:r>
          </a:p>
        </p:txBody>
      </p:sp>
      <p:pic>
        <p:nvPicPr>
          <p:cNvPr id="824" name="Shape 824"/>
          <p:cNvPicPr preferRelativeResize="0"/>
          <p:nvPr/>
        </p:nvPicPr>
        <p:blipFill>
          <a:blip r:embed="rId3">
            <a:alphaModFix/>
          </a:blip>
          <a:stretch>
            <a:fillRect/>
          </a:stretch>
        </p:blipFill>
        <p:spPr>
          <a:xfrm>
            <a:off x="204744" y="1971850"/>
            <a:ext cx="4144630" cy="2264974"/>
          </a:xfrm>
          <a:prstGeom prst="rect">
            <a:avLst/>
          </a:prstGeom>
          <a:noFill/>
          <a:ln>
            <a:noFill/>
          </a:ln>
        </p:spPr>
      </p:pic>
      <p:sp>
        <p:nvSpPr>
          <p:cNvPr id="825" name="Shape 825"/>
          <p:cNvSpPr/>
          <p:nvPr/>
        </p:nvSpPr>
        <p:spPr>
          <a:xfrm>
            <a:off x="5208185" y="1359250"/>
            <a:ext cx="3686400" cy="460200"/>
          </a:xfrm>
          <a:prstGeom prst="rect">
            <a:avLst/>
          </a:prstGeom>
          <a:noFill/>
          <a:ln>
            <a:noFill/>
          </a:ln>
        </p:spPr>
        <p:txBody>
          <a:bodyPr lIns="90000" tIns="45000" rIns="90000" bIns="45000" anchor="t" anchorCtr="0">
            <a:noAutofit/>
          </a:bodyPr>
          <a:lstStyle/>
          <a:p>
            <a:pPr marR="0" lvl="0" algn="ctr" rtl="0">
              <a:lnSpc>
                <a:spcPct val="100000"/>
              </a:lnSpc>
              <a:spcBef>
                <a:spcPts val="0"/>
              </a:spcBef>
              <a:buNone/>
            </a:pPr>
            <a:r>
              <a:rPr lang="en-US" sz="2000" b="1" u="sng">
                <a:latin typeface="Cabin"/>
                <a:ea typeface="Cabin"/>
                <a:cs typeface="Cabin"/>
                <a:sym typeface="Cabin"/>
              </a:rPr>
              <a:t>Association Mining (Apriori)</a:t>
            </a:r>
          </a:p>
        </p:txBody>
      </p:sp>
      <p:pic>
        <p:nvPicPr>
          <p:cNvPr id="826" name="Shape 826"/>
          <p:cNvPicPr preferRelativeResize="0"/>
          <p:nvPr/>
        </p:nvPicPr>
        <p:blipFill>
          <a:blip r:embed="rId4">
            <a:alphaModFix/>
          </a:blip>
          <a:stretch>
            <a:fillRect/>
          </a:stretch>
        </p:blipFill>
        <p:spPr>
          <a:xfrm>
            <a:off x="5372924" y="2379150"/>
            <a:ext cx="3549100" cy="1480825"/>
          </a:xfrm>
          <a:prstGeom prst="rect">
            <a:avLst/>
          </a:prstGeom>
          <a:noFill/>
          <a:ln>
            <a:noFill/>
          </a:ln>
        </p:spPr>
      </p:pic>
      <p:sp>
        <p:nvSpPr>
          <p:cNvPr id="827" name="Shape 827"/>
          <p:cNvSpPr txBox="1"/>
          <p:nvPr/>
        </p:nvSpPr>
        <p:spPr>
          <a:xfrm>
            <a:off x="5075216" y="4307850"/>
            <a:ext cx="4144499" cy="626700"/>
          </a:xfrm>
          <a:prstGeom prst="rect">
            <a:avLst/>
          </a:prstGeom>
          <a:noFill/>
          <a:ln>
            <a:noFill/>
          </a:ln>
        </p:spPr>
        <p:txBody>
          <a:bodyPr lIns="91425" tIns="91425" rIns="91425" bIns="91425" anchor="ctr" anchorCtr="0">
            <a:noAutofit/>
          </a:bodyPr>
          <a:lstStyle/>
          <a:p>
            <a:pPr lvl="0" algn="ctr" rtl="0">
              <a:spcBef>
                <a:spcPts val="0"/>
              </a:spcBef>
              <a:buNone/>
            </a:pPr>
            <a:r>
              <a:rPr lang="en-US" sz="1000" b="1">
                <a:solidFill>
                  <a:schemeClr val="dk1"/>
                </a:solidFill>
                <a:latin typeface="Cabin"/>
                <a:ea typeface="Cabin"/>
                <a:cs typeface="Cabin"/>
                <a:sym typeface="Cabin"/>
              </a:rPr>
              <a:t>The Apriori algorithm can be used to determine association rules which highlight general trends in the data i.e beer is often bought alongside diapers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p:nvPr/>
        </p:nvSpPr>
        <p:spPr>
          <a:xfrm>
            <a:off x="457181" y="1277590"/>
            <a:ext cx="3641633" cy="3690863"/>
          </a:xfrm>
          <a:prstGeom prst="rect">
            <a:avLst/>
          </a:prstGeom>
          <a:noFill/>
          <a:ln>
            <a:noFill/>
          </a:ln>
        </p:spPr>
        <p:txBody>
          <a:bodyPr lIns="36575" tIns="36575" rIns="36575" bIns="36575" anchor="t" anchorCtr="0">
            <a:noAutofit/>
          </a:bodyPr>
          <a:lstStyle/>
          <a:p>
            <a:pPr marR="279400" lvl="0" rtl="0">
              <a:lnSpc>
                <a:spcPct val="100000"/>
              </a:lnSpc>
              <a:spcBef>
                <a:spcPts val="1100"/>
              </a:spcBef>
              <a:buNone/>
            </a:pPr>
            <a:r>
              <a:rPr lang="en-US" sz="1200" dirty="0">
                <a:solidFill>
                  <a:schemeClr val="dk1"/>
                </a:solidFill>
                <a:highlight>
                  <a:srgbClr val="FFFFFF"/>
                </a:highlight>
                <a:latin typeface="Georgia"/>
                <a:ea typeface="Georgia"/>
                <a:cs typeface="Georgia"/>
                <a:sym typeface="Georgia"/>
              </a:rPr>
              <a:t>Partner Up!</a:t>
            </a:r>
          </a:p>
          <a:p>
            <a:pPr marR="279400" lvl="0" rtl="0">
              <a:lnSpc>
                <a:spcPct val="100000"/>
              </a:lnSpc>
              <a:spcBef>
                <a:spcPts val="1100"/>
              </a:spcBef>
              <a:buNone/>
            </a:pPr>
            <a:r>
              <a:rPr lang="en-US" sz="1200" dirty="0">
                <a:solidFill>
                  <a:schemeClr val="dk1"/>
                </a:solidFill>
                <a:highlight>
                  <a:srgbClr val="FFFFFF"/>
                </a:highlight>
                <a:latin typeface="Georgia"/>
                <a:ea typeface="Georgia"/>
                <a:cs typeface="Georgia"/>
                <a:sym typeface="Georgia"/>
              </a:rPr>
              <a:t>Open the “Intro to ML - Class Activity 1’ Worksheet. For each scenario, identify:</a:t>
            </a:r>
          </a:p>
          <a:p>
            <a:pPr marL="457200" marR="279400" lvl="0" indent="-228600" rtl="0">
              <a:lnSpc>
                <a:spcPct val="100000"/>
              </a:lnSpc>
              <a:spcBef>
                <a:spcPts val="1100"/>
              </a:spcBef>
              <a:buClr>
                <a:schemeClr val="dk1"/>
              </a:buClr>
              <a:buFont typeface="Georgia"/>
              <a:buAutoNum type="arabicPeriod"/>
            </a:pPr>
            <a:r>
              <a:rPr lang="en-US" sz="1200" dirty="0">
                <a:solidFill>
                  <a:schemeClr val="dk1"/>
                </a:solidFill>
                <a:highlight>
                  <a:srgbClr val="FFFFFF"/>
                </a:highlight>
                <a:latin typeface="Georgia"/>
                <a:ea typeface="Georgia"/>
                <a:cs typeface="Georgia"/>
                <a:sym typeface="Georgia"/>
              </a:rPr>
              <a:t>If the scenario is an example of Supervised or Unsupervised Learning,</a:t>
            </a:r>
          </a:p>
          <a:p>
            <a:pPr marL="457200" marR="279400" lvl="0" indent="-228600" rtl="0">
              <a:lnSpc>
                <a:spcPct val="100000"/>
              </a:lnSpc>
              <a:spcBef>
                <a:spcPts val="1100"/>
              </a:spcBef>
              <a:buClr>
                <a:schemeClr val="dk1"/>
              </a:buClr>
              <a:buFont typeface="Georgia"/>
              <a:buAutoNum type="arabicPeriod"/>
            </a:pPr>
            <a:r>
              <a:rPr lang="en-US" sz="1200" dirty="0">
                <a:solidFill>
                  <a:schemeClr val="dk1"/>
                </a:solidFill>
                <a:highlight>
                  <a:srgbClr val="FFFFFF"/>
                </a:highlight>
                <a:latin typeface="Georgia"/>
                <a:ea typeface="Georgia"/>
                <a:cs typeface="Georgia"/>
                <a:sym typeface="Georgia"/>
              </a:rPr>
              <a:t>If the scenario is an example of Regression, Classification, or both,</a:t>
            </a:r>
          </a:p>
          <a:p>
            <a:pPr marL="457200" marR="279400" lvl="0" indent="-228600" rtl="0">
              <a:lnSpc>
                <a:spcPct val="100000"/>
              </a:lnSpc>
              <a:spcBef>
                <a:spcPts val="1100"/>
              </a:spcBef>
              <a:buClr>
                <a:schemeClr val="dk1"/>
              </a:buClr>
              <a:buFont typeface="Georgia"/>
              <a:buAutoNum type="arabicPeriod"/>
            </a:pPr>
            <a:r>
              <a:rPr lang="en-US" sz="1200" dirty="0">
                <a:solidFill>
                  <a:schemeClr val="dk1"/>
                </a:solidFill>
                <a:highlight>
                  <a:srgbClr val="FFFFFF"/>
                </a:highlight>
                <a:latin typeface="Georgia"/>
                <a:ea typeface="Georgia"/>
                <a:cs typeface="Georgia"/>
                <a:sym typeface="Georgia"/>
              </a:rPr>
              <a:t>2-3 input variables,</a:t>
            </a:r>
          </a:p>
          <a:p>
            <a:pPr marL="457200" marR="279400" lvl="0" indent="-228600" rtl="0">
              <a:lnSpc>
                <a:spcPct val="100000"/>
              </a:lnSpc>
              <a:spcBef>
                <a:spcPts val="1100"/>
              </a:spcBef>
              <a:buClr>
                <a:schemeClr val="dk1"/>
              </a:buClr>
              <a:buFont typeface="Georgia"/>
              <a:buAutoNum type="arabicPeriod"/>
            </a:pPr>
            <a:r>
              <a:rPr lang="en-US" sz="1200" dirty="0">
                <a:solidFill>
                  <a:schemeClr val="dk1"/>
                </a:solidFill>
                <a:highlight>
                  <a:srgbClr val="FFFFFF"/>
                </a:highlight>
                <a:latin typeface="Georgia"/>
                <a:ea typeface="Georgia"/>
                <a:cs typeface="Georgia"/>
                <a:sym typeface="Georgia"/>
              </a:rPr>
              <a:t>The response </a:t>
            </a:r>
            <a:r>
              <a:rPr lang="en-US" sz="1200" dirty="0" smtClean="0">
                <a:solidFill>
                  <a:schemeClr val="dk1"/>
                </a:solidFill>
                <a:highlight>
                  <a:srgbClr val="FFFFFF"/>
                </a:highlight>
                <a:latin typeface="Georgia"/>
                <a:ea typeface="Georgia"/>
                <a:cs typeface="Georgia"/>
                <a:sym typeface="Georgia"/>
              </a:rPr>
              <a:t>variable</a:t>
            </a:r>
            <a:endParaRPr lang="en-US" sz="1200" dirty="0">
              <a:solidFill>
                <a:schemeClr val="dk1"/>
              </a:solidFill>
              <a:highlight>
                <a:srgbClr val="FFFFFF"/>
              </a:highlight>
              <a:latin typeface="Georgia"/>
              <a:ea typeface="Georgia"/>
              <a:cs typeface="Georgia"/>
              <a:sym typeface="Georgia"/>
            </a:endParaRPr>
          </a:p>
        </p:txBody>
      </p:sp>
      <p:sp>
        <p:nvSpPr>
          <p:cNvPr id="833" name="Shape 833"/>
          <p:cNvSpPr/>
          <p:nvPr/>
        </p:nvSpPr>
        <p:spPr>
          <a:xfrm>
            <a:off x="503056" y="967871"/>
            <a:ext cx="2688300"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Oswald"/>
              <a:buNone/>
            </a:pPr>
            <a:r>
              <a:rPr lang="en-US" sz="1400" b="1" i="0" u="none" strike="noStrike" cap="none">
                <a:solidFill>
                  <a:srgbClr val="000000"/>
                </a:solidFill>
                <a:latin typeface="Oswald"/>
                <a:ea typeface="Oswald"/>
                <a:cs typeface="Oswald"/>
                <a:sym typeface="Oswald"/>
              </a:rPr>
              <a:t>DIRECTIONS</a:t>
            </a:r>
          </a:p>
        </p:txBody>
      </p:sp>
      <p:sp>
        <p:nvSpPr>
          <p:cNvPr id="834" name="Shape 834"/>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Oswald"/>
              <a:buNone/>
            </a:pPr>
            <a:r>
              <a:rPr lang="en-US" sz="2300" b="1" i="0" u="none" strike="noStrike" cap="none">
                <a:solidFill>
                  <a:srgbClr val="000000"/>
                </a:solidFill>
                <a:latin typeface="Oswald"/>
                <a:ea typeface="Oswald"/>
                <a:cs typeface="Oswald"/>
                <a:sym typeface="Oswald"/>
              </a:rPr>
              <a:t>ACTIVITY (</a:t>
            </a:r>
            <a:r>
              <a:rPr lang="en-US" sz="2300" b="1">
                <a:latin typeface="Oswald"/>
                <a:ea typeface="Oswald"/>
                <a:cs typeface="Oswald"/>
                <a:sym typeface="Oswald"/>
              </a:rPr>
              <a:t>20</a:t>
            </a:r>
            <a:r>
              <a:rPr lang="en-US" sz="2300" b="1" i="0" u="none" strike="noStrike" cap="none">
                <a:solidFill>
                  <a:srgbClr val="000000"/>
                </a:solidFill>
                <a:latin typeface="Oswald"/>
                <a:ea typeface="Oswald"/>
                <a:cs typeface="Oswald"/>
                <a:sym typeface="Oswald"/>
              </a:rPr>
              <a:t> </a:t>
            </a:r>
            <a:r>
              <a:rPr lang="en-US" sz="2300" b="1">
                <a:latin typeface="Oswald"/>
                <a:ea typeface="Oswald"/>
                <a:cs typeface="Oswald"/>
                <a:sym typeface="Oswald"/>
              </a:rPr>
              <a:t>minutes)</a:t>
            </a:r>
          </a:p>
        </p:txBody>
      </p:sp>
      <p:graphicFrame>
        <p:nvGraphicFramePr>
          <p:cNvPr id="2" name="Table 1"/>
          <p:cNvGraphicFramePr>
            <a:graphicFrameLocks noGrp="1"/>
          </p:cNvGraphicFramePr>
          <p:nvPr>
            <p:extLst>
              <p:ext uri="{D42A27DB-BD31-4B8C-83A1-F6EECF244321}">
                <p14:modId xmlns:p14="http://schemas.microsoft.com/office/powerpoint/2010/main" val="1744029970"/>
              </p:ext>
            </p:extLst>
          </p:nvPr>
        </p:nvGraphicFramePr>
        <p:xfrm>
          <a:off x="4098814" y="1059371"/>
          <a:ext cx="5045186" cy="3949430"/>
        </p:xfrm>
        <a:graphic>
          <a:graphicData uri="http://schemas.openxmlformats.org/drawingml/2006/table">
            <a:tbl>
              <a:tblPr>
                <a:tableStyleId>{5C22544A-7EE6-4342-B048-85BDC9FD1C3A}</a:tableStyleId>
              </a:tblPr>
              <a:tblGrid>
                <a:gridCol w="1352099"/>
                <a:gridCol w="1087698"/>
                <a:gridCol w="1004938"/>
                <a:gridCol w="673900"/>
                <a:gridCol w="926551"/>
              </a:tblGrid>
              <a:tr h="343450">
                <a:tc>
                  <a:txBody>
                    <a:bodyPr/>
                    <a:lstStyle/>
                    <a:p>
                      <a:pPr algn="l" fontAlgn="b"/>
                      <a:r>
                        <a:rPr lang="en-US" sz="700" b="1" u="none" strike="noStrike" dirty="0">
                          <a:effectLst/>
                          <a:latin typeface="Georgia" panose="02040502050405020303" pitchFamily="18" charset="0"/>
                        </a:rPr>
                        <a:t>Scenario</a:t>
                      </a:r>
                      <a:endParaRPr lang="en-US" sz="700" b="1"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r>
                        <a:rPr lang="en-US" sz="700" b="1" u="none" strike="noStrike">
                          <a:effectLst/>
                          <a:latin typeface="Georgia" panose="02040502050405020303" pitchFamily="18" charset="0"/>
                        </a:rPr>
                        <a:t>Type of Learning (Supervised, Unsupervised, or Both)</a:t>
                      </a:r>
                      <a:endParaRPr lang="en-US" sz="700" b="1"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r>
                        <a:rPr lang="en-US" sz="700" b="1" u="none" strike="noStrike">
                          <a:effectLst/>
                          <a:latin typeface="Georgia" panose="02040502050405020303" pitchFamily="18" charset="0"/>
                        </a:rPr>
                        <a:t>Regression, Classification, or Both</a:t>
                      </a:r>
                      <a:endParaRPr lang="en-US" sz="700" b="1"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r>
                        <a:rPr lang="en-US" sz="700" b="1" u="none" strike="noStrike">
                          <a:effectLst/>
                          <a:latin typeface="Georgia" panose="02040502050405020303" pitchFamily="18" charset="0"/>
                        </a:rPr>
                        <a:t>Possible Input Variables (2-3)</a:t>
                      </a:r>
                      <a:endParaRPr lang="en-US" sz="700" b="1"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r>
                        <a:rPr lang="en-US" sz="700" b="1" u="none" strike="noStrike" dirty="0">
                          <a:effectLst/>
                          <a:latin typeface="Georgia" panose="02040502050405020303" pitchFamily="18" charset="0"/>
                        </a:rPr>
                        <a:t>Response Variable</a:t>
                      </a:r>
                      <a:endParaRPr lang="en-US" sz="700" b="1" i="0" u="none" strike="noStrike" dirty="0">
                        <a:solidFill>
                          <a:srgbClr val="000000"/>
                        </a:solidFill>
                        <a:effectLst/>
                        <a:latin typeface="Georgia" panose="02040502050405020303" pitchFamily="18" charset="0"/>
                      </a:endParaRPr>
                    </a:p>
                  </a:txBody>
                  <a:tcPr marL="5845" marR="5845" marT="5845" marB="0" anchor="ctr"/>
                </a:tc>
              </a:tr>
              <a:tr h="343450">
                <a:tc>
                  <a:txBody>
                    <a:bodyPr/>
                    <a:lstStyle/>
                    <a:p>
                      <a:pPr algn="l" fontAlgn="b"/>
                      <a:r>
                        <a:rPr lang="en-US" sz="700" u="none" strike="noStrike">
                          <a:effectLst/>
                          <a:latin typeface="Georgia" panose="02040502050405020303" pitchFamily="18" charset="0"/>
                        </a:rPr>
                        <a:t>Temperature predictions of weather</a:t>
                      </a:r>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r>
              <a:tr h="343450">
                <a:tc>
                  <a:txBody>
                    <a:bodyPr/>
                    <a:lstStyle/>
                    <a:p>
                      <a:pPr algn="l" fontAlgn="b"/>
                      <a:r>
                        <a:rPr lang="en-US" sz="700" u="none" strike="noStrike" dirty="0" err="1">
                          <a:effectLst/>
                          <a:latin typeface="Georgia" panose="02040502050405020303" pitchFamily="18" charset="0"/>
                        </a:rPr>
                        <a:t>Superbowl</a:t>
                      </a:r>
                      <a:r>
                        <a:rPr lang="en-US" sz="700" u="none" strike="noStrike" dirty="0">
                          <a:effectLst/>
                          <a:latin typeface="Georgia" panose="02040502050405020303" pitchFamily="18" charset="0"/>
                        </a:rPr>
                        <a:t> Predictions</a:t>
                      </a:r>
                      <a:endParaRPr lang="en-US" sz="700" b="0"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r>
              <a:tr h="343450">
                <a:tc>
                  <a:txBody>
                    <a:bodyPr/>
                    <a:lstStyle/>
                    <a:p>
                      <a:pPr algn="l" fontAlgn="b"/>
                      <a:r>
                        <a:rPr lang="en-US" sz="700" u="none" strike="noStrike">
                          <a:effectLst/>
                          <a:latin typeface="Georgia" panose="02040502050405020303" pitchFamily="18" charset="0"/>
                        </a:rPr>
                        <a:t>Characteristics of good wine</a:t>
                      </a:r>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r>
              <a:tr h="343450">
                <a:tc>
                  <a:txBody>
                    <a:bodyPr/>
                    <a:lstStyle/>
                    <a:p>
                      <a:pPr algn="l" fontAlgn="b"/>
                      <a:r>
                        <a:rPr lang="en-US" sz="700" u="none" strike="noStrike" dirty="0">
                          <a:effectLst/>
                          <a:latin typeface="Georgia" panose="02040502050405020303" pitchFamily="18" charset="0"/>
                        </a:rPr>
                        <a:t>Identifying the different customer types at a Whole Foods</a:t>
                      </a:r>
                      <a:endParaRPr lang="en-US" sz="700" b="0"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r>
              <a:tr h="343450">
                <a:tc>
                  <a:txBody>
                    <a:bodyPr/>
                    <a:lstStyle/>
                    <a:p>
                      <a:pPr algn="l" fontAlgn="b"/>
                      <a:r>
                        <a:rPr lang="en-US" sz="700" u="none" strike="noStrike">
                          <a:effectLst/>
                          <a:latin typeface="Georgia" panose="02040502050405020303" pitchFamily="18" charset="0"/>
                        </a:rPr>
                        <a:t>Finding the most commonly paired items bought at a liquor store</a:t>
                      </a:r>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r>
              <a:tr h="343450">
                <a:tc>
                  <a:txBody>
                    <a:bodyPr/>
                    <a:lstStyle/>
                    <a:p>
                      <a:pPr algn="l" fontAlgn="b"/>
                      <a:r>
                        <a:rPr lang="en-US" sz="700" u="none" strike="noStrike">
                          <a:effectLst/>
                          <a:latin typeface="Georgia" panose="02040502050405020303" pitchFamily="18" charset="0"/>
                        </a:rPr>
                        <a:t>Detecting malignant tumors in an X-Ray</a:t>
                      </a:r>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r>
              <a:tr h="343450">
                <a:tc>
                  <a:txBody>
                    <a:bodyPr/>
                    <a:lstStyle/>
                    <a:p>
                      <a:pPr algn="l" fontAlgn="b"/>
                      <a:r>
                        <a:rPr lang="en-US" sz="700" u="none" strike="noStrike">
                          <a:effectLst/>
                          <a:latin typeface="Georgia" panose="02040502050405020303" pitchFamily="18" charset="0"/>
                        </a:rPr>
                        <a:t>Predicting income for someone living in DC</a:t>
                      </a:r>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r>
              <a:tr h="343450">
                <a:tc>
                  <a:txBody>
                    <a:bodyPr/>
                    <a:lstStyle/>
                    <a:p>
                      <a:pPr algn="l" fontAlgn="b"/>
                      <a:r>
                        <a:rPr lang="en-US" sz="700" u="none" strike="noStrike">
                          <a:effectLst/>
                          <a:latin typeface="Georgia" panose="02040502050405020303" pitchFamily="18" charset="0"/>
                        </a:rPr>
                        <a:t>Identifying whether an email is spam or not</a:t>
                      </a:r>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r>
              <a:tr h="343450">
                <a:tc>
                  <a:txBody>
                    <a:bodyPr/>
                    <a:lstStyle/>
                    <a:p>
                      <a:pPr algn="l" fontAlgn="b"/>
                      <a:r>
                        <a:rPr lang="en-US" sz="700" u="none" strike="noStrike" dirty="0">
                          <a:effectLst/>
                          <a:latin typeface="Georgia" panose="02040502050405020303" pitchFamily="18" charset="0"/>
                        </a:rPr>
                        <a:t>**BONUS** </a:t>
                      </a:r>
                      <a:endParaRPr lang="en-US" sz="700" b="1"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r>
              <a:tr h="514930">
                <a:tc>
                  <a:txBody>
                    <a:bodyPr/>
                    <a:lstStyle/>
                    <a:p>
                      <a:pPr algn="l" fontAlgn="b"/>
                      <a:r>
                        <a:rPr lang="en-US" sz="700" u="none" strike="noStrike" dirty="0">
                          <a:effectLst/>
                          <a:latin typeface="Georgia" panose="02040502050405020303" pitchFamily="18" charset="0"/>
                        </a:rPr>
                        <a:t>How Netflix suggests content (think about the different sections AKA "Top Picks", "Because you watched",  "Suggestions for you")</a:t>
                      </a:r>
                      <a:endParaRPr lang="en-US" sz="700" b="0"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dirty="0">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a:solidFill>
                          <a:srgbClr val="000000"/>
                        </a:solidFill>
                        <a:effectLst/>
                        <a:latin typeface="Georgia" panose="02040502050405020303" pitchFamily="18" charset="0"/>
                      </a:endParaRPr>
                    </a:p>
                  </a:txBody>
                  <a:tcPr marL="5845" marR="5845" marT="5845" marB="0" anchor="ctr"/>
                </a:tc>
                <a:tc>
                  <a:txBody>
                    <a:bodyPr/>
                    <a:lstStyle/>
                    <a:p>
                      <a:pPr algn="l" fontAlgn="b"/>
                      <a:endParaRPr lang="en-US" sz="700" b="0" i="0" u="none" strike="noStrike" dirty="0">
                        <a:solidFill>
                          <a:srgbClr val="000000"/>
                        </a:solidFill>
                        <a:effectLst/>
                        <a:latin typeface="Georgia" panose="02040502050405020303" pitchFamily="18" charset="0"/>
                      </a:endParaRPr>
                    </a:p>
                  </a:txBody>
                  <a:tcPr marL="5845" marR="5845" marT="5845" marB="0"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p:nvPr/>
        </p:nvSpPr>
        <p:spPr>
          <a:xfrm>
            <a:off x="457200" y="530279"/>
            <a:ext cx="8109719" cy="30996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i="0" u="none" strike="noStrike" cap="none">
                <a:solidFill>
                  <a:srgbClr val="000000"/>
                </a:solidFill>
                <a:latin typeface="Oswald"/>
                <a:ea typeface="Oswald"/>
                <a:cs typeface="Oswald"/>
                <a:sym typeface="Oswald"/>
              </a:rPr>
              <a:t>WHY DO WE NEED A GOOD QUESTION?</a:t>
            </a:r>
          </a:p>
        </p:txBody>
      </p:sp>
      <p:sp>
        <p:nvSpPr>
          <p:cNvPr id="502" name="Shape 502"/>
          <p:cNvSpPr/>
          <p:nvPr/>
        </p:nvSpPr>
        <p:spPr>
          <a:xfrm>
            <a:off x="457200" y="930959"/>
            <a:ext cx="8447760" cy="2742480"/>
          </a:xfrm>
          <a:prstGeom prst="rect">
            <a:avLst/>
          </a:prstGeom>
          <a:noFill/>
          <a:ln>
            <a:noFill/>
          </a:ln>
        </p:spPr>
        <p:txBody>
          <a:bodyPr lIns="0" tIns="0" rIns="0" bIns="0" anchor="t" anchorCtr="0">
            <a:noAutofit/>
          </a:bodyPr>
          <a:lstStyle/>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“A problem well stated is half solved.” -Charles Kettering</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Sets yourself up for success as you begin analysis</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Establishes the basis for reproducibility</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Enables collaboration through clear goals</a:t>
            </a:r>
          </a:p>
        </p:txBody>
      </p:sp>
      <p:pic>
        <p:nvPicPr>
          <p:cNvPr id="503" name="Shape 503"/>
          <p:cNvPicPr preferRelativeResize="0"/>
          <p:nvPr/>
        </p:nvPicPr>
        <p:blipFill rotWithShape="1">
          <a:blip r:embed="rId3">
            <a:alphaModFix/>
          </a:blip>
          <a:srcRect/>
          <a:stretch/>
        </p:blipFill>
        <p:spPr>
          <a:xfrm>
            <a:off x="6487200" y="1808280"/>
            <a:ext cx="2029679" cy="284148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Shape 839"/>
          <p:cNvSpPr/>
          <p:nvPr/>
        </p:nvSpPr>
        <p:spPr>
          <a:xfrm>
            <a:off x="457200" y="530279"/>
            <a:ext cx="7314000" cy="3099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i="0" u="none" strike="noStrike" cap="none">
                <a:solidFill>
                  <a:srgbClr val="000000"/>
                </a:solidFill>
                <a:latin typeface="Oswald"/>
                <a:ea typeface="Oswald"/>
                <a:cs typeface="Oswald"/>
                <a:sym typeface="Oswald"/>
              </a:rPr>
              <a:t>INTRODUCTION</a:t>
            </a:r>
          </a:p>
        </p:txBody>
      </p:sp>
      <p:sp>
        <p:nvSpPr>
          <p:cNvPr id="840" name="Shape 840"/>
          <p:cNvSpPr/>
          <p:nvPr/>
        </p:nvSpPr>
        <p:spPr>
          <a:xfrm>
            <a:off x="457200" y="1437077"/>
            <a:ext cx="8447700" cy="2019900"/>
          </a:xfrm>
          <a:prstGeom prst="rect">
            <a:avLst/>
          </a:prstGeom>
          <a:noFill/>
          <a:ln>
            <a:noFill/>
          </a:ln>
        </p:spPr>
        <p:txBody>
          <a:bodyPr lIns="0" tIns="0" rIns="0" bIns="0" anchor="t" anchorCtr="0">
            <a:noAutofit/>
          </a:bodyPr>
          <a:lstStyle/>
          <a:p>
            <a:pPr marL="0" marR="0" lvl="0" indent="0" algn="l" rtl="0">
              <a:lnSpc>
                <a:spcPct val="70000"/>
              </a:lnSpc>
              <a:spcBef>
                <a:spcPts val="0"/>
              </a:spcBef>
              <a:buSzPct val="25000"/>
              <a:buNone/>
            </a:pPr>
            <a:r>
              <a:rPr lang="en-US" sz="7500" b="1" i="0" u="none" strike="noStrike" cap="none" dirty="0">
                <a:solidFill>
                  <a:srgbClr val="FFFFFF"/>
                </a:solidFill>
                <a:latin typeface="Oswald"/>
                <a:ea typeface="Oswald"/>
                <a:cs typeface="Oswald"/>
                <a:sym typeface="Oswald"/>
              </a:rPr>
              <a:t>I</a:t>
            </a:r>
            <a:r>
              <a:rPr lang="en-US" sz="7500" b="1" dirty="0">
                <a:solidFill>
                  <a:srgbClr val="FFFFFF"/>
                </a:solidFill>
                <a:latin typeface="Oswald"/>
                <a:ea typeface="Oswald"/>
                <a:cs typeface="Oswald"/>
                <a:sym typeface="Oswald"/>
              </a:rPr>
              <a:t>V</a:t>
            </a:r>
            <a:r>
              <a:rPr lang="en-US" sz="7500" b="1" i="0" u="none" strike="noStrike" cap="none" dirty="0">
                <a:solidFill>
                  <a:srgbClr val="FFFFFF"/>
                </a:solidFill>
                <a:latin typeface="Oswald"/>
                <a:ea typeface="Oswald"/>
                <a:cs typeface="Oswald"/>
                <a:sym typeface="Oswald"/>
              </a:rPr>
              <a:t>.</a:t>
            </a:r>
            <a:r>
              <a:rPr lang="en-US" sz="7500" b="1" dirty="0">
                <a:solidFill>
                  <a:srgbClr val="FFFFFF"/>
                </a:solidFill>
                <a:latin typeface="Oswald"/>
                <a:ea typeface="Oswald"/>
                <a:cs typeface="Oswald"/>
                <a:sym typeface="Oswald"/>
              </a:rPr>
              <a:t> BUSINESS APPLICATION</a:t>
            </a:r>
          </a:p>
          <a:p>
            <a:pPr marL="0" marR="0" lvl="0" indent="0" algn="l" rtl="0">
              <a:lnSpc>
                <a:spcPct val="88000"/>
              </a:lnSpc>
              <a:spcBef>
                <a:spcPts val="0"/>
              </a:spcBef>
              <a:buNone/>
            </a:pPr>
            <a:endParaRPr sz="7500" b="0" i="0" u="none" strike="noStrike" cap="none" dirty="0">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p:nvPr/>
        </p:nvSpPr>
        <p:spPr>
          <a:xfrm>
            <a:off x="414360" y="495360"/>
            <a:ext cx="6400200"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a:t>BUSINESS APPLICATION</a:t>
            </a:r>
          </a:p>
        </p:txBody>
      </p:sp>
      <p:sp>
        <p:nvSpPr>
          <p:cNvPr id="847" name="Shape 847"/>
          <p:cNvSpPr/>
          <p:nvPr/>
        </p:nvSpPr>
        <p:spPr>
          <a:xfrm>
            <a:off x="8650439" y="530279"/>
            <a:ext cx="253500" cy="3102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48" name="Shape 848"/>
          <p:cNvSpPr/>
          <p:nvPr/>
        </p:nvSpPr>
        <p:spPr>
          <a:xfrm>
            <a:off x="642950" y="1028872"/>
            <a:ext cx="8000400" cy="3662100"/>
          </a:xfrm>
          <a:prstGeom prst="rect">
            <a:avLst/>
          </a:prstGeom>
          <a:noFill/>
          <a:ln>
            <a:noFill/>
          </a:ln>
        </p:spPr>
        <p:txBody>
          <a:bodyPr lIns="90000" tIns="45000" rIns="90000" bIns="45000" anchor="t" anchorCtr="0">
            <a:noAutofit/>
          </a:bodyPr>
          <a:lstStyle/>
          <a:p>
            <a:pPr lvl="0" algn="just" rtl="0">
              <a:lnSpc>
                <a:spcPct val="115000"/>
              </a:lnSpc>
              <a:spcBef>
                <a:spcPts val="0"/>
              </a:spcBef>
              <a:buSzPct val="61111"/>
              <a:buNone/>
            </a:pPr>
            <a:r>
              <a:rPr lang="en-US" sz="1600" b="1" dirty="0">
                <a:solidFill>
                  <a:schemeClr val="dk1"/>
                </a:solidFill>
                <a:highlight>
                  <a:srgbClr val="FFFFFF"/>
                </a:highlight>
              </a:rPr>
              <a:t>How can Machine Learning (ML) help address my business needs?</a:t>
            </a:r>
          </a:p>
          <a:p>
            <a:pPr lvl="0" algn="just" rtl="0">
              <a:lnSpc>
                <a:spcPct val="115000"/>
              </a:lnSpc>
              <a:spcBef>
                <a:spcPts val="0"/>
              </a:spcBef>
              <a:buNone/>
            </a:pPr>
            <a:endParaRPr sz="1600" b="1" dirty="0">
              <a:solidFill>
                <a:schemeClr val="dk1"/>
              </a:solidFill>
              <a:highlight>
                <a:srgbClr val="FFFFFF"/>
              </a:highlight>
            </a:endParaRPr>
          </a:p>
          <a:p>
            <a:pPr lvl="0" algn="just" rtl="0">
              <a:lnSpc>
                <a:spcPct val="115000"/>
              </a:lnSpc>
              <a:spcBef>
                <a:spcPts val="0"/>
              </a:spcBef>
              <a:buSzPct val="61111"/>
              <a:buNone/>
            </a:pPr>
            <a:r>
              <a:rPr lang="en-US" sz="1600" b="1" dirty="0">
                <a:solidFill>
                  <a:schemeClr val="dk1"/>
                </a:solidFill>
                <a:highlight>
                  <a:srgbClr val="FFFFFF"/>
                </a:highlight>
              </a:rPr>
              <a:t>ML can help us answer questions like:</a:t>
            </a:r>
          </a:p>
          <a:p>
            <a:pPr marL="736600" marR="279400" lvl="0" indent="-317500" rtl="0">
              <a:lnSpc>
                <a:spcPct val="142857"/>
              </a:lnSpc>
              <a:spcBef>
                <a:spcPts val="1100"/>
              </a:spcBef>
              <a:buClr>
                <a:schemeClr val="dk1"/>
              </a:buClr>
              <a:buFont typeface="Arial" panose="020B0604020202020204" pitchFamily="34" charset="0"/>
              <a:buChar char="•"/>
            </a:pPr>
            <a:r>
              <a:rPr lang="en-US" sz="1200" dirty="0">
                <a:solidFill>
                  <a:schemeClr val="dk1"/>
                </a:solidFill>
                <a:highlight>
                  <a:srgbClr val="FFFFFF"/>
                </a:highlight>
              </a:rPr>
              <a:t>What is the likelihood a customer will buy this </a:t>
            </a:r>
            <a:r>
              <a:rPr lang="en-US" sz="1200" dirty="0" smtClean="0">
                <a:solidFill>
                  <a:schemeClr val="dk1"/>
                </a:solidFill>
                <a:highlight>
                  <a:srgbClr val="FFFFFF"/>
                </a:highlight>
              </a:rPr>
              <a:t>product?</a:t>
            </a:r>
          </a:p>
          <a:p>
            <a:pPr marL="736600" marR="279400" lvl="0" indent="-317500" rtl="0">
              <a:lnSpc>
                <a:spcPct val="142857"/>
              </a:lnSpc>
              <a:spcBef>
                <a:spcPts val="1100"/>
              </a:spcBef>
              <a:buClr>
                <a:schemeClr val="dk1"/>
              </a:buClr>
              <a:buFont typeface="Arial" panose="020B0604020202020204" pitchFamily="34" charset="0"/>
              <a:buChar char="•"/>
            </a:pPr>
            <a:r>
              <a:rPr lang="en-US" sz="1200" dirty="0" smtClean="0">
                <a:solidFill>
                  <a:schemeClr val="dk1"/>
                </a:solidFill>
                <a:highlight>
                  <a:srgbClr val="FFFFFF"/>
                </a:highlight>
              </a:rPr>
              <a:t>Is </a:t>
            </a:r>
            <a:r>
              <a:rPr lang="en-US" sz="1200" dirty="0">
                <a:solidFill>
                  <a:schemeClr val="dk1"/>
                </a:solidFill>
                <a:highlight>
                  <a:srgbClr val="FFFFFF"/>
                </a:highlight>
              </a:rPr>
              <a:t>this a good or bad </a:t>
            </a:r>
            <a:r>
              <a:rPr lang="en-US" sz="1200" dirty="0" smtClean="0">
                <a:solidFill>
                  <a:schemeClr val="dk1"/>
                </a:solidFill>
                <a:highlight>
                  <a:srgbClr val="FFFFFF"/>
                </a:highlight>
              </a:rPr>
              <a:t>review?</a:t>
            </a:r>
          </a:p>
          <a:p>
            <a:pPr marL="736600" marR="279400" lvl="0" indent="-317500" rtl="0">
              <a:lnSpc>
                <a:spcPct val="142857"/>
              </a:lnSpc>
              <a:spcBef>
                <a:spcPts val="1100"/>
              </a:spcBef>
              <a:buClr>
                <a:schemeClr val="dk1"/>
              </a:buClr>
              <a:buFont typeface="Arial" panose="020B0604020202020204" pitchFamily="34" charset="0"/>
              <a:buChar char="•"/>
            </a:pPr>
            <a:r>
              <a:rPr lang="en-US" sz="1200" dirty="0" smtClean="0">
                <a:solidFill>
                  <a:schemeClr val="dk1"/>
                </a:solidFill>
                <a:highlight>
                  <a:srgbClr val="FFFFFF"/>
                </a:highlight>
              </a:rPr>
              <a:t>How </a:t>
            </a:r>
            <a:r>
              <a:rPr lang="en-US" sz="1200" dirty="0">
                <a:solidFill>
                  <a:schemeClr val="dk1"/>
                </a:solidFill>
                <a:highlight>
                  <a:srgbClr val="FFFFFF"/>
                </a:highlight>
              </a:rPr>
              <a:t>much demand will there be for my service </a:t>
            </a:r>
            <a:r>
              <a:rPr lang="en-US" sz="1200" dirty="0" smtClean="0">
                <a:solidFill>
                  <a:schemeClr val="dk1"/>
                </a:solidFill>
                <a:highlight>
                  <a:srgbClr val="FFFFFF"/>
                </a:highlight>
              </a:rPr>
              <a:t>tomorrow?</a:t>
            </a:r>
          </a:p>
          <a:p>
            <a:pPr marL="736600" marR="279400" lvl="0" indent="-317500" rtl="0">
              <a:lnSpc>
                <a:spcPct val="142857"/>
              </a:lnSpc>
              <a:spcBef>
                <a:spcPts val="1100"/>
              </a:spcBef>
              <a:buClr>
                <a:schemeClr val="dk1"/>
              </a:buClr>
              <a:buFont typeface="Arial" panose="020B0604020202020204" pitchFamily="34" charset="0"/>
              <a:buChar char="•"/>
            </a:pPr>
            <a:r>
              <a:rPr lang="en-US" sz="1200" dirty="0" smtClean="0">
                <a:solidFill>
                  <a:schemeClr val="dk1"/>
                </a:solidFill>
                <a:highlight>
                  <a:srgbClr val="FFFFFF"/>
                </a:highlight>
              </a:rPr>
              <a:t>Is </a:t>
            </a:r>
            <a:r>
              <a:rPr lang="en-US" sz="1200" dirty="0">
                <a:solidFill>
                  <a:schemeClr val="dk1"/>
                </a:solidFill>
                <a:highlight>
                  <a:srgbClr val="FFFFFF"/>
                </a:highlight>
              </a:rPr>
              <a:t>this the cheapest way to deliver my </a:t>
            </a:r>
            <a:r>
              <a:rPr lang="en-US" sz="1200" dirty="0" smtClean="0">
                <a:solidFill>
                  <a:schemeClr val="dk1"/>
                </a:solidFill>
                <a:highlight>
                  <a:srgbClr val="FFFFFF"/>
                </a:highlight>
              </a:rPr>
              <a:t>goods?</a:t>
            </a:r>
          </a:p>
          <a:p>
            <a:pPr marL="736600" marR="279400" lvl="0" indent="-317500" rtl="0">
              <a:lnSpc>
                <a:spcPct val="142857"/>
              </a:lnSpc>
              <a:spcBef>
                <a:spcPts val="1100"/>
              </a:spcBef>
              <a:buClr>
                <a:schemeClr val="dk1"/>
              </a:buClr>
              <a:buFont typeface="Arial" panose="020B0604020202020204" pitchFamily="34" charset="0"/>
              <a:buChar char="•"/>
            </a:pPr>
            <a:r>
              <a:rPr lang="en-US" sz="1200" dirty="0" smtClean="0">
                <a:solidFill>
                  <a:schemeClr val="dk1"/>
                </a:solidFill>
                <a:highlight>
                  <a:srgbClr val="FFFFFF"/>
                </a:highlight>
              </a:rPr>
              <a:t>Is </a:t>
            </a:r>
            <a:r>
              <a:rPr lang="en-US" sz="1200" dirty="0">
                <a:solidFill>
                  <a:schemeClr val="dk1"/>
                </a:solidFill>
                <a:highlight>
                  <a:srgbClr val="FFFFFF"/>
                </a:highlight>
              </a:rPr>
              <a:t>there a better way to segment my marketing </a:t>
            </a:r>
            <a:r>
              <a:rPr lang="en-US" sz="1200" dirty="0" smtClean="0">
                <a:solidFill>
                  <a:schemeClr val="dk1"/>
                </a:solidFill>
                <a:highlight>
                  <a:srgbClr val="FFFFFF"/>
                </a:highlight>
              </a:rPr>
              <a:t>strategies?</a:t>
            </a:r>
          </a:p>
          <a:p>
            <a:pPr marL="736600" marR="279400" lvl="0" indent="-317500" rtl="0">
              <a:lnSpc>
                <a:spcPct val="142857"/>
              </a:lnSpc>
              <a:spcBef>
                <a:spcPts val="1100"/>
              </a:spcBef>
              <a:buClr>
                <a:schemeClr val="dk1"/>
              </a:buClr>
              <a:buFont typeface="Arial" panose="020B0604020202020204" pitchFamily="34" charset="0"/>
              <a:buChar char="•"/>
            </a:pPr>
            <a:r>
              <a:rPr lang="en-US" sz="1200" dirty="0" smtClean="0">
                <a:solidFill>
                  <a:schemeClr val="dk1"/>
                </a:solidFill>
                <a:highlight>
                  <a:srgbClr val="FFFFFF"/>
                </a:highlight>
              </a:rPr>
              <a:t>What </a:t>
            </a:r>
            <a:r>
              <a:rPr lang="en-US" sz="1200" dirty="0">
                <a:solidFill>
                  <a:schemeClr val="dk1"/>
                </a:solidFill>
                <a:highlight>
                  <a:srgbClr val="FFFFFF"/>
                </a:highlight>
              </a:rPr>
              <a:t>groups of products are purchased </a:t>
            </a:r>
            <a:r>
              <a:rPr lang="en-US" sz="1200" dirty="0" smtClean="0">
                <a:solidFill>
                  <a:schemeClr val="dk1"/>
                </a:solidFill>
                <a:highlight>
                  <a:srgbClr val="FFFFFF"/>
                </a:highlight>
              </a:rPr>
              <a:t>together?</a:t>
            </a:r>
          </a:p>
          <a:p>
            <a:pPr marL="736600" marR="279400" lvl="0" indent="-317500" rtl="0">
              <a:lnSpc>
                <a:spcPct val="142857"/>
              </a:lnSpc>
              <a:spcBef>
                <a:spcPts val="1100"/>
              </a:spcBef>
              <a:buClr>
                <a:schemeClr val="dk1"/>
              </a:buClr>
              <a:buFont typeface="Arial" panose="020B0604020202020204" pitchFamily="34" charset="0"/>
              <a:buChar char="•"/>
            </a:pPr>
            <a:r>
              <a:rPr lang="en-US" sz="1200" dirty="0" smtClean="0">
                <a:solidFill>
                  <a:schemeClr val="dk1"/>
                </a:solidFill>
                <a:highlight>
                  <a:srgbClr val="FFFFFF"/>
                </a:highlight>
              </a:rPr>
              <a:t>Can </a:t>
            </a:r>
            <a:r>
              <a:rPr lang="en-US" sz="1200" dirty="0">
                <a:solidFill>
                  <a:schemeClr val="dk1"/>
                </a:solidFill>
                <a:highlight>
                  <a:srgbClr val="FFFFFF"/>
                </a:highlight>
              </a:rPr>
              <a:t>we automate this simple yes/no decision?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Shape 853"/>
          <p:cNvSpPr/>
          <p:nvPr/>
        </p:nvSpPr>
        <p:spPr>
          <a:xfrm>
            <a:off x="424131" y="1274800"/>
            <a:ext cx="8773800" cy="3216600"/>
          </a:xfrm>
          <a:prstGeom prst="rect">
            <a:avLst/>
          </a:prstGeom>
          <a:noFill/>
          <a:ln>
            <a:noFill/>
          </a:ln>
        </p:spPr>
        <p:txBody>
          <a:bodyPr lIns="36575" tIns="36575" rIns="36575" bIns="36575" anchor="ctr" anchorCtr="0">
            <a:noAutofit/>
          </a:bodyPr>
          <a:lstStyle/>
          <a:p>
            <a:pPr marR="279400" lvl="0" rtl="0">
              <a:lnSpc>
                <a:spcPct val="100000"/>
              </a:lnSpc>
              <a:spcBef>
                <a:spcPts val="1100"/>
              </a:spcBef>
              <a:buNone/>
            </a:pPr>
            <a:r>
              <a:rPr lang="en-US" sz="1100" dirty="0">
                <a:solidFill>
                  <a:schemeClr val="dk1"/>
                </a:solidFill>
                <a:highlight>
                  <a:srgbClr val="FFFFFF"/>
                </a:highlight>
                <a:latin typeface="Georgia"/>
                <a:ea typeface="Georgia"/>
                <a:cs typeface="Georgia"/>
                <a:sym typeface="Georgia"/>
              </a:rPr>
              <a:t>Split into four groups and post up at a whiteboard.</a:t>
            </a:r>
          </a:p>
          <a:p>
            <a:pPr marR="279400" lvl="0" rtl="0">
              <a:lnSpc>
                <a:spcPct val="100000"/>
              </a:lnSpc>
              <a:spcBef>
                <a:spcPts val="1100"/>
              </a:spcBef>
              <a:buNone/>
            </a:pPr>
            <a:r>
              <a:rPr lang="en-US" sz="1100" b="1" dirty="0">
                <a:solidFill>
                  <a:schemeClr val="dk1"/>
                </a:solidFill>
                <a:highlight>
                  <a:srgbClr val="FFFFFF"/>
                </a:highlight>
                <a:latin typeface="Georgia"/>
                <a:ea typeface="Georgia"/>
                <a:cs typeface="Georgia"/>
                <a:sym typeface="Georgia"/>
              </a:rPr>
              <a:t>Scenarios:</a:t>
            </a:r>
          </a:p>
          <a:p>
            <a:pPr marL="457200" marR="279400" lvl="0" indent="-298450" rtl="0">
              <a:lnSpc>
                <a:spcPct val="100000"/>
              </a:lnSpc>
              <a:spcBef>
                <a:spcPts val="1100"/>
              </a:spcBef>
              <a:buClr>
                <a:schemeClr val="dk1"/>
              </a:buClr>
              <a:buSzPct val="100000"/>
              <a:buFont typeface="Georgia"/>
              <a:buChar char="●"/>
            </a:pPr>
            <a:r>
              <a:rPr lang="en-US" sz="1100" b="1" dirty="0">
                <a:solidFill>
                  <a:schemeClr val="dk1"/>
                </a:solidFill>
                <a:highlight>
                  <a:srgbClr val="FFFFFF"/>
                </a:highlight>
                <a:latin typeface="Georgia"/>
                <a:ea typeface="Georgia"/>
                <a:cs typeface="Georgia"/>
                <a:sym typeface="Georgia"/>
              </a:rPr>
              <a:t>Mobile Clothing App </a:t>
            </a:r>
            <a:r>
              <a:rPr lang="en-US" sz="1100" dirty="0">
                <a:solidFill>
                  <a:schemeClr val="dk1"/>
                </a:solidFill>
                <a:highlight>
                  <a:srgbClr val="FFFFFF"/>
                </a:highlight>
                <a:latin typeface="Georgia"/>
                <a:ea typeface="Georgia"/>
                <a:cs typeface="Georgia"/>
                <a:sym typeface="Georgia"/>
              </a:rPr>
              <a:t>- your team develops the content for a mobile clothing app and want to figure out an optimal layout such that you maximize the likelihood of a purchase.</a:t>
            </a:r>
          </a:p>
          <a:p>
            <a:pPr marL="457200" marR="279400" lvl="0" indent="-298450" rtl="0">
              <a:lnSpc>
                <a:spcPct val="100000"/>
              </a:lnSpc>
              <a:spcBef>
                <a:spcPts val="1100"/>
              </a:spcBef>
              <a:buClr>
                <a:schemeClr val="dk1"/>
              </a:buClr>
              <a:buSzPct val="100000"/>
              <a:buFont typeface="Georgia"/>
              <a:buChar char="●"/>
            </a:pPr>
            <a:r>
              <a:rPr lang="en-US" sz="1100" b="1" dirty="0" smtClean="0">
                <a:solidFill>
                  <a:schemeClr val="dk1"/>
                </a:solidFill>
                <a:highlight>
                  <a:srgbClr val="FFFFFF"/>
                </a:highlight>
                <a:latin typeface="Georgia"/>
                <a:ea typeface="Georgia"/>
                <a:cs typeface="Georgia"/>
                <a:sym typeface="Georgia"/>
              </a:rPr>
              <a:t>Homeland Security</a:t>
            </a:r>
            <a:r>
              <a:rPr lang="en-US" sz="1100" dirty="0" smtClean="0">
                <a:solidFill>
                  <a:schemeClr val="dk1"/>
                </a:solidFill>
                <a:highlight>
                  <a:srgbClr val="FFFFFF"/>
                </a:highlight>
                <a:latin typeface="Georgia"/>
                <a:ea typeface="Georgia"/>
                <a:cs typeface="Georgia"/>
                <a:sym typeface="Georgia"/>
              </a:rPr>
              <a:t> - you’re part of a team that identifies illegal substances/products on ships coming into Baltimore MD. </a:t>
            </a:r>
          </a:p>
          <a:p>
            <a:pPr marL="457200" marR="279400" lvl="0" indent="-298450" rtl="0">
              <a:lnSpc>
                <a:spcPct val="100000"/>
              </a:lnSpc>
              <a:spcBef>
                <a:spcPts val="1100"/>
              </a:spcBef>
              <a:buClr>
                <a:schemeClr val="dk1"/>
              </a:buClr>
              <a:buSzPct val="100000"/>
              <a:buFont typeface="Georgia"/>
              <a:buChar char="●"/>
            </a:pPr>
            <a:r>
              <a:rPr lang="en-US" sz="1100" b="1" dirty="0" smtClean="0">
                <a:solidFill>
                  <a:schemeClr val="dk1"/>
                </a:solidFill>
                <a:highlight>
                  <a:srgbClr val="FFFFFF"/>
                </a:highlight>
                <a:latin typeface="Georgia"/>
                <a:ea typeface="Georgia"/>
                <a:cs typeface="Georgia"/>
                <a:sym typeface="Georgia"/>
              </a:rPr>
              <a:t>Spotify </a:t>
            </a:r>
            <a:r>
              <a:rPr lang="en-US" sz="1100" dirty="0">
                <a:solidFill>
                  <a:schemeClr val="dk1"/>
                </a:solidFill>
                <a:highlight>
                  <a:srgbClr val="FFFFFF"/>
                </a:highlight>
                <a:latin typeface="Georgia"/>
                <a:ea typeface="Georgia"/>
                <a:cs typeface="Georgia"/>
                <a:sym typeface="Georgia"/>
              </a:rPr>
              <a:t>- Your team curates playlists and help people connect with other people’s playlists</a:t>
            </a:r>
            <a:r>
              <a:rPr lang="en-US" sz="1100" dirty="0" smtClean="0">
                <a:solidFill>
                  <a:schemeClr val="dk1"/>
                </a:solidFill>
                <a:highlight>
                  <a:srgbClr val="FFFFFF"/>
                </a:highlight>
                <a:latin typeface="Georgia"/>
                <a:ea typeface="Georgia"/>
                <a:cs typeface="Georgia"/>
                <a:sym typeface="Georgia"/>
              </a:rPr>
              <a:t>.</a:t>
            </a:r>
          </a:p>
          <a:p>
            <a:pPr marL="457200" marR="279400" lvl="0" indent="-298450" rtl="0">
              <a:lnSpc>
                <a:spcPct val="100000"/>
              </a:lnSpc>
              <a:spcBef>
                <a:spcPts val="1100"/>
              </a:spcBef>
              <a:buClr>
                <a:schemeClr val="dk1"/>
              </a:buClr>
              <a:buSzPct val="100000"/>
              <a:buFont typeface="Georgia"/>
              <a:buChar char="●"/>
            </a:pPr>
            <a:r>
              <a:rPr lang="en-US" sz="1100" b="1" dirty="0" smtClean="0">
                <a:solidFill>
                  <a:schemeClr val="dk1"/>
                </a:solidFill>
                <a:highlight>
                  <a:srgbClr val="FFFFFF"/>
                </a:highlight>
                <a:latin typeface="Georgia"/>
                <a:ea typeface="Georgia"/>
                <a:cs typeface="Georgia"/>
                <a:sym typeface="Georgia"/>
              </a:rPr>
              <a:t>Online Dating </a:t>
            </a:r>
            <a:r>
              <a:rPr lang="en-US" sz="1100" dirty="0" smtClean="0">
                <a:solidFill>
                  <a:schemeClr val="dk1"/>
                </a:solidFill>
                <a:highlight>
                  <a:srgbClr val="FFFFFF"/>
                </a:highlight>
                <a:latin typeface="Georgia"/>
                <a:ea typeface="Georgia"/>
                <a:cs typeface="Georgia"/>
                <a:sym typeface="Georgia"/>
              </a:rPr>
              <a:t>– Your team develops the core matching algorithm that runs the site.</a:t>
            </a:r>
          </a:p>
          <a:p>
            <a:pPr marR="279400" lvl="0" rtl="0">
              <a:lnSpc>
                <a:spcPct val="100000"/>
              </a:lnSpc>
              <a:spcBef>
                <a:spcPts val="1100"/>
              </a:spcBef>
              <a:buNone/>
            </a:pPr>
            <a:r>
              <a:rPr lang="en-US" sz="1100" dirty="0" smtClean="0">
                <a:solidFill>
                  <a:schemeClr val="dk1"/>
                </a:solidFill>
                <a:highlight>
                  <a:srgbClr val="FFFFFF"/>
                </a:highlight>
                <a:latin typeface="Georgia"/>
                <a:ea typeface="Georgia"/>
                <a:cs typeface="Georgia"/>
                <a:sym typeface="Georgia"/>
              </a:rPr>
              <a:t>Assume (1) you have access to all of the data you need and (2) Machine Learning (ML) hasn’t been implemented in any of the scenarios.</a:t>
            </a:r>
          </a:p>
          <a:p>
            <a:pPr marL="457200" marR="279400" lvl="0" indent="-298450" rtl="0">
              <a:lnSpc>
                <a:spcPct val="100000"/>
              </a:lnSpc>
              <a:spcBef>
                <a:spcPts val="1100"/>
              </a:spcBef>
              <a:buClr>
                <a:schemeClr val="dk1"/>
              </a:buClr>
              <a:buSzPct val="100000"/>
              <a:buAutoNum type="arabicPeriod"/>
            </a:pPr>
            <a:r>
              <a:rPr lang="en-US" sz="1100" b="1" dirty="0" smtClean="0">
                <a:solidFill>
                  <a:schemeClr val="dk1"/>
                </a:solidFill>
                <a:highlight>
                  <a:srgbClr val="FFFFFF"/>
                </a:highlight>
                <a:latin typeface="Georgia"/>
                <a:ea typeface="Georgia"/>
                <a:cs typeface="Georgia"/>
                <a:sym typeface="Georgia"/>
              </a:rPr>
              <a:t>Identify</a:t>
            </a:r>
            <a:r>
              <a:rPr lang="en-US" sz="1100" b="1" dirty="0">
                <a:solidFill>
                  <a:schemeClr val="dk1"/>
                </a:solidFill>
                <a:highlight>
                  <a:srgbClr val="FFFFFF"/>
                </a:highlight>
                <a:latin typeface="Georgia"/>
                <a:ea typeface="Georgia"/>
                <a:cs typeface="Georgia"/>
                <a:sym typeface="Georgia"/>
              </a:rPr>
              <a:t>:</a:t>
            </a:r>
            <a:r>
              <a:rPr lang="en-US" sz="1100" dirty="0">
                <a:solidFill>
                  <a:schemeClr val="dk1"/>
                </a:solidFill>
                <a:highlight>
                  <a:srgbClr val="FFFFFF"/>
                </a:highlight>
                <a:latin typeface="Georgia"/>
                <a:ea typeface="Georgia"/>
                <a:cs typeface="Georgia"/>
                <a:sym typeface="Georgia"/>
              </a:rPr>
              <a:t> Pick one of the scenarios and think of two ways (one supervised, one unsupervised) where Machine Learning could help solve a problem. </a:t>
            </a:r>
          </a:p>
          <a:p>
            <a:pPr marL="457200" marR="279400" lvl="0" indent="-298450" rtl="0">
              <a:lnSpc>
                <a:spcPct val="100000"/>
              </a:lnSpc>
              <a:spcBef>
                <a:spcPts val="1100"/>
              </a:spcBef>
              <a:buClr>
                <a:schemeClr val="dk1"/>
              </a:buClr>
              <a:buSzPct val="100000"/>
              <a:buAutoNum type="arabicPeriod"/>
            </a:pPr>
            <a:r>
              <a:rPr lang="en-US" sz="1100" b="1" dirty="0">
                <a:solidFill>
                  <a:schemeClr val="dk1"/>
                </a:solidFill>
                <a:highlight>
                  <a:srgbClr val="FFFFFF"/>
                </a:highlight>
                <a:latin typeface="Georgia"/>
                <a:ea typeface="Georgia"/>
                <a:cs typeface="Georgia"/>
                <a:sym typeface="Georgia"/>
              </a:rPr>
              <a:t>Explain:</a:t>
            </a:r>
            <a:r>
              <a:rPr lang="en-US" sz="1100" dirty="0">
                <a:solidFill>
                  <a:schemeClr val="dk1"/>
                </a:solidFill>
                <a:highlight>
                  <a:srgbClr val="FFFFFF"/>
                </a:highlight>
                <a:latin typeface="Georgia"/>
                <a:ea typeface="Georgia"/>
                <a:cs typeface="Georgia"/>
                <a:sym typeface="Georgia"/>
              </a:rPr>
              <a:t> What is the problem? How will you use ML? What will the solution look like?</a:t>
            </a:r>
          </a:p>
          <a:p>
            <a:pPr marL="457200" marR="279400" lvl="0" indent="-298450" rtl="0">
              <a:lnSpc>
                <a:spcPct val="100000"/>
              </a:lnSpc>
              <a:spcBef>
                <a:spcPts val="1100"/>
              </a:spcBef>
              <a:buClr>
                <a:schemeClr val="dk1"/>
              </a:buClr>
              <a:buSzPct val="100000"/>
              <a:buAutoNum type="arabicPeriod"/>
            </a:pPr>
            <a:r>
              <a:rPr lang="en-US" sz="1100" b="1" dirty="0">
                <a:solidFill>
                  <a:schemeClr val="dk1"/>
                </a:solidFill>
                <a:highlight>
                  <a:srgbClr val="FFFFFF"/>
                </a:highlight>
                <a:latin typeface="Georgia"/>
                <a:ea typeface="Georgia"/>
                <a:cs typeface="Georgia"/>
                <a:sym typeface="Georgia"/>
              </a:rPr>
              <a:t>Justify</a:t>
            </a:r>
            <a:r>
              <a:rPr lang="en-US" sz="1100" dirty="0">
                <a:solidFill>
                  <a:schemeClr val="dk1"/>
                </a:solidFill>
                <a:highlight>
                  <a:srgbClr val="FFFFFF"/>
                </a:highlight>
                <a:latin typeface="Georgia"/>
                <a:ea typeface="Georgia"/>
                <a:cs typeface="Georgia"/>
                <a:sym typeface="Georgia"/>
              </a:rPr>
              <a:t>: How will these solutions help the business?</a:t>
            </a:r>
          </a:p>
        </p:txBody>
      </p:sp>
      <p:sp>
        <p:nvSpPr>
          <p:cNvPr id="854" name="Shape 854"/>
          <p:cNvSpPr/>
          <p:nvPr/>
        </p:nvSpPr>
        <p:spPr>
          <a:xfrm>
            <a:off x="469448" y="4946689"/>
            <a:ext cx="3003000" cy="237900"/>
          </a:xfrm>
          <a:prstGeom prst="rect">
            <a:avLst/>
          </a:prstGeom>
          <a:noFill/>
          <a:ln>
            <a:noFill/>
          </a:ln>
        </p:spPr>
        <p:txBody>
          <a:bodyPr lIns="36575" tIns="36575" rIns="36575" bIns="36575" anchor="ctr" anchorCtr="0">
            <a:noAutofit/>
          </a:bodyPr>
          <a:lstStyle/>
          <a:p>
            <a:pPr marL="0" marR="0" lvl="0" indent="0" algn="l" rtl="0">
              <a:lnSpc>
                <a:spcPct val="100000"/>
              </a:lnSpc>
              <a:spcBef>
                <a:spcPts val="0"/>
              </a:spcBef>
              <a:spcAft>
                <a:spcPts val="0"/>
              </a:spcAft>
              <a:buClr>
                <a:srgbClr val="000000"/>
              </a:buClr>
              <a:buSzPct val="25000"/>
              <a:buFont typeface="Georgia"/>
              <a:buNone/>
            </a:pPr>
            <a:r>
              <a:rPr lang="en-US" sz="1300" b="0" i="0" u="none" strike="noStrike" cap="none">
                <a:solidFill>
                  <a:srgbClr val="000000"/>
                </a:solidFill>
                <a:latin typeface="Georgia"/>
                <a:ea typeface="Georgia"/>
                <a:cs typeface="Georgia"/>
                <a:sym typeface="Georgia"/>
              </a:rPr>
              <a:t>Presentation of the results</a:t>
            </a:r>
          </a:p>
        </p:txBody>
      </p:sp>
      <p:sp>
        <p:nvSpPr>
          <p:cNvPr id="855" name="Shape 855"/>
          <p:cNvSpPr/>
          <p:nvPr/>
        </p:nvSpPr>
        <p:spPr>
          <a:xfrm>
            <a:off x="424131" y="4663957"/>
            <a:ext cx="2688300"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Oswald"/>
              <a:buNone/>
            </a:pPr>
            <a:r>
              <a:rPr lang="en-US" sz="1400" b="1" i="0" u="none" strike="noStrike" cap="none">
                <a:solidFill>
                  <a:srgbClr val="000000"/>
                </a:solidFill>
                <a:latin typeface="Oswald"/>
                <a:ea typeface="Oswald"/>
                <a:cs typeface="Oswald"/>
                <a:sym typeface="Oswald"/>
              </a:rPr>
              <a:t>DELIVERABLE</a:t>
            </a:r>
          </a:p>
        </p:txBody>
      </p:sp>
      <p:sp>
        <p:nvSpPr>
          <p:cNvPr id="856" name="Shape 856"/>
          <p:cNvSpPr/>
          <p:nvPr/>
        </p:nvSpPr>
        <p:spPr>
          <a:xfrm>
            <a:off x="424131" y="940884"/>
            <a:ext cx="2688300" cy="183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Oswald"/>
              <a:buNone/>
            </a:pPr>
            <a:r>
              <a:rPr lang="en-US" sz="1400" b="1" i="0" u="none" strike="noStrike" cap="none" dirty="0">
                <a:solidFill>
                  <a:srgbClr val="000000"/>
                </a:solidFill>
                <a:latin typeface="Oswald"/>
                <a:ea typeface="Oswald"/>
                <a:cs typeface="Oswald"/>
                <a:sym typeface="Oswald"/>
              </a:rPr>
              <a:t>DIRECTIONS</a:t>
            </a:r>
          </a:p>
        </p:txBody>
      </p:sp>
      <p:sp>
        <p:nvSpPr>
          <p:cNvPr id="857" name="Shape 857"/>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Oswald"/>
              <a:buNone/>
            </a:pPr>
            <a:r>
              <a:rPr lang="en-US" sz="2300" b="1" i="0" u="none" strike="noStrike" cap="none">
                <a:solidFill>
                  <a:srgbClr val="000000"/>
                </a:solidFill>
                <a:latin typeface="Oswald"/>
                <a:ea typeface="Oswald"/>
                <a:cs typeface="Oswald"/>
                <a:sym typeface="Oswald"/>
              </a:rPr>
              <a:t>ACTIVITY (30 </a:t>
            </a:r>
            <a:r>
              <a:rPr lang="en-US" sz="2300" b="1">
                <a:latin typeface="Oswald"/>
                <a:ea typeface="Oswald"/>
                <a:cs typeface="Oswald"/>
                <a:sym typeface="Oswald"/>
              </a:rPr>
              <a:t>minutes)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p:nvPr/>
        </p:nvSpPr>
        <p:spPr>
          <a:xfrm>
            <a:off x="457200" y="930959"/>
            <a:ext cx="8447760" cy="2742480"/>
          </a:xfrm>
          <a:prstGeom prst="rect">
            <a:avLst/>
          </a:prstGeom>
          <a:noFill/>
          <a:ln>
            <a:noFill/>
          </a:ln>
        </p:spPr>
        <p:txBody>
          <a:bodyPr lIns="0" tIns="0" rIns="0" bIns="0" anchor="t" anchorCtr="0">
            <a:noAutofit/>
          </a:bodyPr>
          <a:lstStyle/>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Goals are similar to the SMART Goals Framework.</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S:  specific</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M:  measurable</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A:  attainable</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R:  reproducible</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a:p>
            <a:pPr marL="152280" marR="0" lvl="0" indent="-152280" algn="l" rtl="0">
              <a:lnSpc>
                <a:spcPct val="100000"/>
              </a:lnSpc>
              <a:spcBef>
                <a:spcPts val="0"/>
              </a:spcBef>
              <a:buClr>
                <a:srgbClr val="000000"/>
              </a:buClr>
              <a:buSzPct val="100000"/>
              <a:buFont typeface="Georgia"/>
              <a:buChar char="‣"/>
            </a:pPr>
            <a:r>
              <a:rPr lang="en-US" sz="2000" b="0" i="0" u="none" strike="noStrike" cap="none">
                <a:solidFill>
                  <a:srgbClr val="000000"/>
                </a:solidFill>
                <a:latin typeface="Georgia"/>
                <a:ea typeface="Georgia"/>
                <a:cs typeface="Georgia"/>
                <a:sym typeface="Georgia"/>
              </a:rPr>
              <a:t>T:  time-bound</a:t>
            </a:r>
          </a:p>
          <a:p>
            <a:pPr marL="0" marR="0" lvl="0" indent="0" algn="l" rtl="0">
              <a:lnSpc>
                <a:spcPct val="100000"/>
              </a:lnSpc>
              <a:spcBef>
                <a:spcPts val="0"/>
              </a:spcBef>
              <a:buNone/>
            </a:pPr>
            <a:endParaRPr sz="2000" b="0" i="0" u="none" strike="noStrike" cap="none">
              <a:solidFill>
                <a:srgbClr val="000000"/>
              </a:solidFill>
              <a:latin typeface="Arial"/>
              <a:ea typeface="Arial"/>
              <a:cs typeface="Arial"/>
              <a:sym typeface="Arial"/>
            </a:endParaRPr>
          </a:p>
        </p:txBody>
      </p:sp>
      <p:sp>
        <p:nvSpPr>
          <p:cNvPr id="509" name="Shape 509"/>
          <p:cNvSpPr/>
          <p:nvPr/>
        </p:nvSpPr>
        <p:spPr>
          <a:xfrm>
            <a:off x="457200" y="530279"/>
            <a:ext cx="5558760" cy="30996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i="0" u="none" strike="noStrike" cap="none">
                <a:solidFill>
                  <a:srgbClr val="000000"/>
                </a:solidFill>
                <a:latin typeface="Oswald"/>
                <a:ea typeface="Oswald"/>
                <a:cs typeface="Oswald"/>
                <a:sym typeface="Oswald"/>
              </a:rPr>
              <a:t>WHAT IS A GOOD QUESTION?</a:t>
            </a:r>
          </a:p>
        </p:txBody>
      </p:sp>
      <p:pic>
        <p:nvPicPr>
          <p:cNvPr id="510" name="Shape 510"/>
          <p:cNvPicPr preferRelativeResize="0"/>
          <p:nvPr/>
        </p:nvPicPr>
        <p:blipFill rotWithShape="1">
          <a:blip r:embed="rId3">
            <a:alphaModFix/>
          </a:blip>
          <a:srcRect/>
          <a:stretch/>
        </p:blipFill>
        <p:spPr>
          <a:xfrm>
            <a:off x="2853359" y="1612079"/>
            <a:ext cx="5558760" cy="33224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p:nvPr/>
        </p:nvSpPr>
        <p:spPr>
          <a:xfrm>
            <a:off x="457200" y="530279"/>
            <a:ext cx="8301600" cy="3099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i="0" u="none" strike="noStrike" cap="none">
                <a:solidFill>
                  <a:srgbClr val="000000"/>
                </a:solidFill>
                <a:latin typeface="Oswald"/>
                <a:ea typeface="Oswald"/>
                <a:cs typeface="Oswald"/>
                <a:sym typeface="Oswald"/>
              </a:rPr>
              <a:t>LET’S REVIEW THE DATA SCIENCE WORKFLOW</a:t>
            </a:r>
          </a:p>
        </p:txBody>
      </p:sp>
      <p:pic>
        <p:nvPicPr>
          <p:cNvPr id="516" name="Shape 516"/>
          <p:cNvPicPr preferRelativeResize="0"/>
          <p:nvPr/>
        </p:nvPicPr>
        <p:blipFill>
          <a:blip r:embed="rId3">
            <a:alphaModFix/>
          </a:blip>
          <a:stretch>
            <a:fillRect/>
          </a:stretch>
        </p:blipFill>
        <p:spPr>
          <a:xfrm>
            <a:off x="1081725" y="1000637"/>
            <a:ext cx="7143750" cy="2181225"/>
          </a:xfrm>
          <a:prstGeom prst="rect">
            <a:avLst/>
          </a:prstGeom>
          <a:noFill/>
          <a:ln>
            <a:noFill/>
          </a:ln>
        </p:spPr>
      </p:pic>
      <p:pic>
        <p:nvPicPr>
          <p:cNvPr id="517" name="Shape 517" descr="https://github.com/ga-students/DS_HK_10/raw/f75605403b8e0bf264135da70bb6c92abfabe43c/notebooks/assets/benfry-workflow-recursion.png"/>
          <p:cNvPicPr preferRelativeResize="0"/>
          <p:nvPr/>
        </p:nvPicPr>
        <p:blipFill rotWithShape="1">
          <a:blip r:embed="rId4">
            <a:alphaModFix/>
          </a:blip>
          <a:srcRect/>
          <a:stretch/>
        </p:blipFill>
        <p:spPr>
          <a:xfrm>
            <a:off x="1803150" y="3891776"/>
            <a:ext cx="5700900" cy="1239900"/>
          </a:xfrm>
          <a:prstGeom prst="rect">
            <a:avLst/>
          </a:prstGeom>
          <a:noFill/>
          <a:ln>
            <a:noFill/>
          </a:ln>
        </p:spPr>
      </p:pic>
      <p:sp>
        <p:nvSpPr>
          <p:cNvPr id="518" name="Shape 518"/>
          <p:cNvSpPr/>
          <p:nvPr/>
        </p:nvSpPr>
        <p:spPr>
          <a:xfrm>
            <a:off x="4078050" y="3505610"/>
            <a:ext cx="10599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400" b="1" i="0" u="sng" strike="noStrike" cap="none">
                <a:solidFill>
                  <a:srgbClr val="000000"/>
                </a:solidFill>
                <a:latin typeface="Helvetica Neue"/>
                <a:ea typeface="Helvetica Neue"/>
                <a:cs typeface="Helvetica Neue"/>
                <a:sym typeface="Helvetica Neue"/>
              </a:rPr>
              <a:t>Recursion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p:nvPr/>
        </p:nvSpPr>
        <p:spPr>
          <a:xfrm>
            <a:off x="414360" y="1088279"/>
            <a:ext cx="8468640" cy="3521160"/>
          </a:xfrm>
          <a:prstGeom prst="rect">
            <a:avLst/>
          </a:prstGeom>
          <a:noFill/>
          <a:ln>
            <a:noFill/>
          </a:ln>
        </p:spPr>
        <p:txBody>
          <a:bodyPr lIns="0" tIns="0" rIns="0" bIns="0" anchor="t" anchorCtr="0">
            <a:noAutofit/>
          </a:bodyPr>
          <a:lstStyle/>
          <a:p>
            <a:pPr marL="0" marR="0" lvl="0" indent="0" algn="l" rtl="0">
              <a:lnSpc>
                <a:spcPct val="70000"/>
              </a:lnSpc>
              <a:spcBef>
                <a:spcPts val="0"/>
              </a:spcBef>
              <a:buSzPct val="25000"/>
              <a:buNone/>
            </a:pPr>
            <a:r>
              <a:rPr lang="en-US" sz="9000" b="1" i="0" u="none" strike="noStrike" cap="none">
                <a:solidFill>
                  <a:srgbClr val="FFFFFF"/>
                </a:solidFill>
                <a:latin typeface="Oswald"/>
                <a:ea typeface="Oswald"/>
                <a:cs typeface="Oswald"/>
                <a:sym typeface="Oswald"/>
              </a:rPr>
              <a:t>DATA SCIENCE</a:t>
            </a:r>
            <a:r>
              <a:rPr lang="en-US" sz="1800" b="0" i="0" u="none" strike="noStrike" cap="none">
                <a:latin typeface="Arial"/>
                <a:ea typeface="Arial"/>
                <a:cs typeface="Arial"/>
                <a:sym typeface="Arial"/>
              </a:rPr>
              <a:t/>
            </a:r>
            <a:br>
              <a:rPr lang="en-US" sz="1800" b="0" i="0" u="none" strike="noStrike" cap="none">
                <a:latin typeface="Arial"/>
                <a:ea typeface="Arial"/>
                <a:cs typeface="Arial"/>
                <a:sym typeface="Arial"/>
              </a:rPr>
            </a:br>
            <a:r>
              <a:rPr lang="en-US" sz="5000" b="1" i="0" u="none" strike="noStrike" cap="none">
                <a:solidFill>
                  <a:srgbClr val="FFFFFF"/>
                </a:solidFill>
                <a:latin typeface="Oswald"/>
                <a:ea typeface="Oswald"/>
                <a:cs typeface="Oswald"/>
                <a:sym typeface="Oswald"/>
              </a:rPr>
              <a:t>MACHINE LEARNING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p:nvPr/>
        </p:nvSpPr>
        <p:spPr>
          <a:xfrm>
            <a:off x="519120" y="1066679"/>
            <a:ext cx="8429039" cy="3695040"/>
          </a:xfrm>
          <a:prstGeom prst="rect">
            <a:avLst/>
          </a:prstGeom>
          <a:noFill/>
          <a:ln>
            <a:noFill/>
          </a:ln>
        </p:spPr>
        <p:txBody>
          <a:bodyPr lIns="0" tIns="32750" rIns="65875" bIns="32750" anchor="t" anchorCtr="0">
            <a:noAutofit/>
          </a:bodyPr>
          <a:lstStyle/>
          <a:p>
            <a:pPr marL="0" marR="0" lvl="0" indent="0" algn="l" rtl="0">
              <a:lnSpc>
                <a:spcPct val="120000"/>
              </a:lnSpc>
              <a:spcBef>
                <a:spcPts val="0"/>
              </a:spcBef>
              <a:buSzPct val="25000"/>
              <a:buNone/>
            </a:pPr>
            <a:r>
              <a:rPr lang="en-US" sz="1800" b="0" i="0" u="none" strike="noStrike" cap="none">
                <a:latin typeface="Arial"/>
                <a:ea typeface="Arial"/>
                <a:cs typeface="Arial"/>
                <a:sym typeface="Arial"/>
              </a:rPr>
              <a:t/>
            </a:r>
            <a:br>
              <a:rPr lang="en-US" sz="1800" b="0" i="0" u="none" strike="noStrike" cap="none">
                <a:latin typeface="Arial"/>
                <a:ea typeface="Arial"/>
                <a:cs typeface="Arial"/>
                <a:sym typeface="Arial"/>
              </a:rPr>
            </a:br>
            <a:r>
              <a:rPr lang="en-US" sz="1800" b="0" i="0" u="none" strike="noStrike" cap="none">
                <a:latin typeface="Arial"/>
                <a:ea typeface="Arial"/>
                <a:cs typeface="Arial"/>
                <a:sym typeface="Arial"/>
              </a:rPr>
              <a:t/>
            </a:r>
            <a:br>
              <a:rPr lang="en-US" sz="1800" b="0" i="0" u="none" strike="noStrike" cap="none">
                <a:latin typeface="Arial"/>
                <a:ea typeface="Arial"/>
                <a:cs typeface="Arial"/>
                <a:sym typeface="Arial"/>
              </a:rPr>
            </a:br>
            <a:r>
              <a:rPr lang="en-US" sz="3000" b="1" i="0" u="none" strike="noStrike" cap="none">
                <a:solidFill>
                  <a:srgbClr val="000000"/>
                </a:solidFill>
                <a:latin typeface="Arial"/>
                <a:ea typeface="Arial"/>
                <a:cs typeface="Arial"/>
                <a:sym typeface="Arial"/>
              </a:rPr>
              <a:t>I. WHAT IS MACHINE LEARNING?</a:t>
            </a:r>
            <a:r>
              <a:rPr lang="en-US" sz="1800" b="0" i="0" u="none" strike="noStrike" cap="none">
                <a:latin typeface="Arial"/>
                <a:ea typeface="Arial"/>
                <a:cs typeface="Arial"/>
                <a:sym typeface="Arial"/>
              </a:rPr>
              <a:t/>
            </a:r>
            <a:br>
              <a:rPr lang="en-US" sz="1800" b="0" i="0" u="none" strike="noStrike" cap="none">
                <a:latin typeface="Arial"/>
                <a:ea typeface="Arial"/>
                <a:cs typeface="Arial"/>
                <a:sym typeface="Arial"/>
              </a:rPr>
            </a:br>
            <a:r>
              <a:rPr lang="en-US" sz="3000" b="1" i="0" u="none" strike="noStrike" cap="none">
                <a:solidFill>
                  <a:srgbClr val="000000"/>
                </a:solidFill>
                <a:latin typeface="Arial"/>
                <a:ea typeface="Arial"/>
                <a:cs typeface="Arial"/>
                <a:sym typeface="Arial"/>
              </a:rPr>
              <a:t>II. SUPERVISED LEARNING</a:t>
            </a:r>
            <a:r>
              <a:rPr lang="en-US" sz="1800" b="0" i="0" u="none" strike="noStrike" cap="none">
                <a:latin typeface="Arial"/>
                <a:ea typeface="Arial"/>
                <a:cs typeface="Arial"/>
                <a:sym typeface="Arial"/>
              </a:rPr>
              <a:t/>
            </a:r>
            <a:br>
              <a:rPr lang="en-US" sz="1800" b="0" i="0" u="none" strike="noStrike" cap="none">
                <a:latin typeface="Arial"/>
                <a:ea typeface="Arial"/>
                <a:cs typeface="Arial"/>
                <a:sym typeface="Arial"/>
              </a:rPr>
            </a:br>
            <a:r>
              <a:rPr lang="en-US" sz="3000" b="1" i="0" u="none" strike="noStrike" cap="none">
                <a:solidFill>
                  <a:srgbClr val="000000"/>
                </a:solidFill>
                <a:latin typeface="Arial"/>
                <a:ea typeface="Arial"/>
                <a:cs typeface="Arial"/>
                <a:sym typeface="Arial"/>
              </a:rPr>
              <a:t>III. UNSUPERVISED LEARNING</a:t>
            </a:r>
          </a:p>
          <a:p>
            <a:pPr marL="0" marR="0" lvl="0" indent="0" algn="l" rtl="0">
              <a:lnSpc>
                <a:spcPct val="120000"/>
              </a:lnSpc>
              <a:spcBef>
                <a:spcPts val="0"/>
              </a:spcBef>
              <a:buSzPct val="25000"/>
              <a:buNone/>
            </a:pPr>
            <a:r>
              <a:rPr lang="en-US" sz="3000" b="1"/>
              <a:t>IV. BUSINESS APPLICATION</a:t>
            </a:r>
          </a:p>
        </p:txBody>
      </p:sp>
      <p:sp>
        <p:nvSpPr>
          <p:cNvPr id="531" name="Shape 531"/>
          <p:cNvSpPr/>
          <p:nvPr/>
        </p:nvSpPr>
        <p:spPr>
          <a:xfrm>
            <a:off x="371519" y="495360"/>
            <a:ext cx="7128720" cy="304200"/>
          </a:xfrm>
          <a:prstGeom prst="rect">
            <a:avLst/>
          </a:prstGeom>
          <a:noFill/>
          <a:ln>
            <a:noFill/>
          </a:ln>
        </p:spPr>
        <p:txBody>
          <a:bodyPr lIns="90000" tIns="45000" rIns="90000" bIns="45000" anchor="t" anchorCtr="0">
            <a:noAutofit/>
          </a:bodyPr>
          <a:lstStyle/>
          <a:p>
            <a:pPr marL="0" marR="0" lvl="0" indent="0" algn="l" rtl="0">
              <a:lnSpc>
                <a:spcPct val="106000"/>
              </a:lnSpc>
              <a:spcBef>
                <a:spcPts val="0"/>
              </a:spcBef>
              <a:buSzPct val="25000"/>
              <a:buNone/>
            </a:pPr>
            <a:r>
              <a:rPr lang="en-US" sz="2300" b="1" i="0" u="none" strike="noStrike" cap="none">
                <a:solidFill>
                  <a:srgbClr val="000000"/>
                </a:solidFill>
                <a:latin typeface="Arial"/>
                <a:ea typeface="Arial"/>
                <a:cs typeface="Arial"/>
                <a:sym typeface="Arial"/>
              </a:rPr>
              <a:t>AGENDA</a:t>
            </a:r>
          </a:p>
          <a:p>
            <a:pPr marL="0" marR="0" lvl="0" indent="0" algn="l" rtl="0">
              <a:lnSpc>
                <a:spcPct val="106000"/>
              </a:lnSpc>
              <a:spcBef>
                <a:spcPts val="0"/>
              </a:spcBef>
              <a:buNone/>
            </a:pPr>
            <a:endParaRPr sz="2300" b="0" i="0" u="none" strike="noStrike" cap="none">
              <a:solidFill>
                <a:srgbClr val="000000"/>
              </a:solidFill>
              <a:latin typeface="Arial"/>
              <a:ea typeface="Arial"/>
              <a:cs typeface="Arial"/>
              <a:sym typeface="Arial"/>
            </a:endParaRPr>
          </a:p>
        </p:txBody>
      </p:sp>
      <p:sp>
        <p:nvSpPr>
          <p:cNvPr id="532" name="Shape 532"/>
          <p:cNvSpPr/>
          <p:nvPr/>
        </p:nvSpPr>
        <p:spPr>
          <a:xfrm>
            <a:off x="8650439" y="530279"/>
            <a:ext cx="253440" cy="310320"/>
          </a:xfrm>
          <a:prstGeom prst="rect">
            <a:avLst/>
          </a:prstGeom>
          <a:noFill/>
          <a:ln>
            <a:noFill/>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p:nvPr/>
        </p:nvSpPr>
        <p:spPr>
          <a:xfrm>
            <a:off x="457200" y="530279"/>
            <a:ext cx="7314120" cy="30996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i="0" u="none" strike="noStrike" cap="none">
                <a:solidFill>
                  <a:srgbClr val="000000"/>
                </a:solidFill>
                <a:latin typeface="Oswald"/>
                <a:ea typeface="Oswald"/>
                <a:cs typeface="Oswald"/>
                <a:sym typeface="Oswald"/>
              </a:rPr>
              <a:t>INTRODUCTION</a:t>
            </a:r>
          </a:p>
        </p:txBody>
      </p:sp>
      <p:sp>
        <p:nvSpPr>
          <p:cNvPr id="538" name="Shape 538"/>
          <p:cNvSpPr/>
          <p:nvPr/>
        </p:nvSpPr>
        <p:spPr>
          <a:xfrm>
            <a:off x="457200" y="1060559"/>
            <a:ext cx="8447760" cy="2019959"/>
          </a:xfrm>
          <a:prstGeom prst="rect">
            <a:avLst/>
          </a:prstGeom>
          <a:noFill/>
          <a:ln>
            <a:noFill/>
          </a:ln>
        </p:spPr>
        <p:txBody>
          <a:bodyPr lIns="0" tIns="0" rIns="0" bIns="0" anchor="t" anchorCtr="0">
            <a:noAutofit/>
          </a:bodyPr>
          <a:lstStyle/>
          <a:p>
            <a:pPr marL="0" marR="0" lvl="0" indent="0" algn="l" rtl="0">
              <a:lnSpc>
                <a:spcPct val="70000"/>
              </a:lnSpc>
              <a:spcBef>
                <a:spcPts val="0"/>
              </a:spcBef>
              <a:buSzPct val="25000"/>
              <a:buNone/>
            </a:pPr>
            <a:r>
              <a:rPr lang="en-US" sz="7500" b="1" i="0" u="none" strike="noStrike" cap="none">
                <a:solidFill>
                  <a:srgbClr val="FFFFFF"/>
                </a:solidFill>
                <a:latin typeface="Oswald"/>
                <a:ea typeface="Oswald"/>
                <a:cs typeface="Oswald"/>
                <a:sym typeface="Oswald"/>
              </a:rPr>
              <a:t>I. WHAT IS MACHINE LEARNING?</a:t>
            </a:r>
          </a:p>
          <a:p>
            <a:pPr marL="0" marR="0" lvl="0" indent="0" algn="l" rtl="0">
              <a:lnSpc>
                <a:spcPct val="88000"/>
              </a:lnSpc>
              <a:spcBef>
                <a:spcPts val="0"/>
              </a:spcBef>
              <a:buNone/>
            </a:pPr>
            <a:endParaRPr sz="75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820</TotalTime>
  <Words>1822</Words>
  <Application>Microsoft Office PowerPoint</Application>
  <PresentationFormat>Custom</PresentationFormat>
  <Paragraphs>287</Paragraphs>
  <Slides>42</Slides>
  <Notes>42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42</vt:i4>
      </vt:variant>
    </vt:vector>
  </HeadingPairs>
  <TitlesOfParts>
    <vt:vector size="54" baseType="lpstr">
      <vt:lpstr>Oswald</vt:lpstr>
      <vt:lpstr>Merriweather Sans</vt:lpstr>
      <vt:lpstr>Arial</vt:lpstr>
      <vt:lpstr>Helvetica Neue</vt:lpstr>
      <vt:lpstr>Georgia</vt:lpstr>
      <vt:lpstr>Cabin</vt:lpstr>
      <vt:lpstr>Office Theme</vt:lpstr>
      <vt:lpstr>Office Theme</vt:lpstr>
      <vt:lpstr>Office Theme</vt:lpstr>
      <vt:lpstr>Office Theme</vt:lpstr>
      <vt:lpstr>Office Theme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Michael Han</cp:lastModifiedBy>
  <cp:revision>12</cp:revision>
  <dcterms:modified xsi:type="dcterms:W3CDTF">2017-07-27T17:43:59Z</dcterms:modified>
</cp:coreProperties>
</file>